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71" r:id="rId3"/>
    <p:sldId id="272" r:id="rId4"/>
    <p:sldId id="279" r:id="rId5"/>
    <p:sldId id="280" r:id="rId6"/>
    <p:sldId id="281" r:id="rId7"/>
    <p:sldId id="258" r:id="rId8"/>
    <p:sldId id="273" r:id="rId9"/>
    <p:sldId id="274" r:id="rId10"/>
    <p:sldId id="282" r:id="rId11"/>
    <p:sldId id="260" r:id="rId12"/>
    <p:sldId id="283" r:id="rId13"/>
    <p:sldId id="284" r:id="rId14"/>
    <p:sldId id="285" r:id="rId15"/>
    <p:sldId id="276" r:id="rId16"/>
    <p:sldId id="286" r:id="rId17"/>
    <p:sldId id="287" r:id="rId18"/>
    <p:sldId id="288" r:id="rId19"/>
    <p:sldId id="289" r:id="rId20"/>
    <p:sldId id="278" r:id="rId21"/>
    <p:sldId id="290" r:id="rId22"/>
    <p:sldId id="277" r:id="rId23"/>
    <p:sldId id="263" r:id="rId24"/>
    <p:sldId id="264" r:id="rId2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D4DA"/>
    <a:srgbClr val="E6E7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4660"/>
  </p:normalViewPr>
  <p:slideViewPr>
    <p:cSldViewPr>
      <p:cViewPr varScale="1">
        <p:scale>
          <a:sx n="32" d="100"/>
          <a:sy n="32" d="100"/>
        </p:scale>
        <p:origin x="76" y="4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4EB4EA-BD22-4F16-9E49-DEC1ED937372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D98221-C6D1-4FD6-87FE-AA0A1AF16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900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98221-C6D1-4FD6-87FE-AA0A1AF1658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134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98221-C6D1-4FD6-87FE-AA0A1AF1658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134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microsoft.com/office/2007/relationships/hdphoto" Target="../media/hdphoto1.wdp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63.png"/><Relationship Id="rId4" Type="http://schemas.openxmlformats.org/officeDocument/2006/relationships/image" Target="../media/image50.png"/><Relationship Id="rId9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48.png"/><Relationship Id="rId18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760.png"/><Relationship Id="rId7" Type="http://schemas.openxmlformats.org/officeDocument/2006/relationships/image" Target="../media/image66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1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46.png"/><Relationship Id="rId24" Type="http://schemas.openxmlformats.org/officeDocument/2006/relationships/image" Target="../media/image72.png"/><Relationship Id="rId5" Type="http://schemas.openxmlformats.org/officeDocument/2006/relationships/image" Target="../media/image64.png"/><Relationship Id="rId15" Type="http://schemas.openxmlformats.org/officeDocument/2006/relationships/image" Target="../media/image50.png"/><Relationship Id="rId23" Type="http://schemas.openxmlformats.org/officeDocument/2006/relationships/image" Target="../media/image71.png"/><Relationship Id="rId10" Type="http://schemas.openxmlformats.org/officeDocument/2006/relationships/image" Target="../media/image45.png"/><Relationship Id="rId19" Type="http://schemas.openxmlformats.org/officeDocument/2006/relationships/image" Target="../media/image69.png"/><Relationship Id="rId4" Type="http://schemas.openxmlformats.org/officeDocument/2006/relationships/image" Target="../media/image42.png"/><Relationship Id="rId9" Type="http://schemas.openxmlformats.org/officeDocument/2006/relationships/image" Target="../media/image68.png"/><Relationship Id="rId14" Type="http://schemas.openxmlformats.org/officeDocument/2006/relationships/image" Target="../media/image49.png"/><Relationship Id="rId22" Type="http://schemas.openxmlformats.org/officeDocument/2006/relationships/image" Target="../media/image77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g"/><Relationship Id="rId3" Type="http://schemas.openxmlformats.org/officeDocument/2006/relationships/image" Target="../media/image74.jpg"/><Relationship Id="rId7" Type="http://schemas.openxmlformats.org/officeDocument/2006/relationships/image" Target="../media/image78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jpg"/><Relationship Id="rId5" Type="http://schemas.openxmlformats.org/officeDocument/2006/relationships/image" Target="../media/image76.jpg"/><Relationship Id="rId4" Type="http://schemas.openxmlformats.org/officeDocument/2006/relationships/image" Target="../media/image75.jpg"/><Relationship Id="rId9" Type="http://schemas.openxmlformats.org/officeDocument/2006/relationships/image" Target="../media/image8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jpg"/><Relationship Id="rId4" Type="http://schemas.openxmlformats.org/officeDocument/2006/relationships/image" Target="../media/image8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8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48.png"/><Relationship Id="rId18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76.png"/><Relationship Id="rId7" Type="http://schemas.openxmlformats.org/officeDocument/2006/relationships/image" Target="../media/image66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1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46.png"/><Relationship Id="rId5" Type="http://schemas.openxmlformats.org/officeDocument/2006/relationships/image" Target="../media/image64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19" Type="http://schemas.openxmlformats.org/officeDocument/2006/relationships/image" Target="../media/image69.png"/><Relationship Id="rId4" Type="http://schemas.openxmlformats.org/officeDocument/2006/relationships/image" Target="../media/image42.png"/><Relationship Id="rId9" Type="http://schemas.openxmlformats.org/officeDocument/2006/relationships/image" Target="../media/image68.png"/><Relationship Id="rId14" Type="http://schemas.openxmlformats.org/officeDocument/2006/relationships/image" Target="../media/image49.png"/><Relationship Id="rId22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7" Type="http://schemas.openxmlformats.org/officeDocument/2006/relationships/image" Target="../media/image93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jpg"/><Relationship Id="rId5" Type="http://schemas.openxmlformats.org/officeDocument/2006/relationships/image" Target="../media/image91.jpg"/><Relationship Id="rId4" Type="http://schemas.openxmlformats.org/officeDocument/2006/relationships/image" Target="../media/image9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49.png"/><Relationship Id="rId18" Type="http://schemas.openxmlformats.org/officeDocument/2006/relationships/image" Target="../media/image69.png"/><Relationship Id="rId3" Type="http://schemas.openxmlformats.org/officeDocument/2006/relationships/image" Target="../media/image42.png"/><Relationship Id="rId21" Type="http://schemas.openxmlformats.org/officeDocument/2006/relationships/image" Target="../media/image800.png"/><Relationship Id="rId7" Type="http://schemas.openxmlformats.org/officeDocument/2006/relationships/image" Target="../media/image67.png"/><Relationship Id="rId12" Type="http://schemas.openxmlformats.org/officeDocument/2006/relationships/image" Target="../media/image48.png"/><Relationship Id="rId17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52.png"/><Relationship Id="rId20" Type="http://schemas.openxmlformats.org/officeDocument/2006/relationships/image" Target="../media/image7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47.png"/><Relationship Id="rId5" Type="http://schemas.openxmlformats.org/officeDocument/2006/relationships/image" Target="../media/image96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jpg"/><Relationship Id="rId3" Type="http://schemas.openxmlformats.org/officeDocument/2006/relationships/image" Target="../media/image98.jpg"/><Relationship Id="rId7" Type="http://schemas.openxmlformats.org/officeDocument/2006/relationships/image" Target="../media/image102.jp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jpg"/><Relationship Id="rId5" Type="http://schemas.openxmlformats.org/officeDocument/2006/relationships/image" Target="../media/image100.jpg"/><Relationship Id="rId4" Type="http://schemas.openxmlformats.org/officeDocument/2006/relationships/image" Target="../media/image99.jpg"/><Relationship Id="rId9" Type="http://schemas.openxmlformats.org/officeDocument/2006/relationships/image" Target="../media/image10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42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11" Type="http://schemas.openxmlformats.org/officeDocument/2006/relationships/image" Target="../media/image113.png"/><Relationship Id="rId5" Type="http://schemas.openxmlformats.org/officeDocument/2006/relationships/image" Target="../media/image108.png"/><Relationship Id="rId10" Type="http://schemas.openxmlformats.org/officeDocument/2006/relationships/image" Target="../media/image112.png"/><Relationship Id="rId4" Type="http://schemas.openxmlformats.org/officeDocument/2006/relationships/image" Target="../media/image107.png"/><Relationship Id="rId9" Type="http://schemas.openxmlformats.org/officeDocument/2006/relationships/image" Target="../media/image11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42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17" Type="http://schemas.openxmlformats.org/officeDocument/2006/relationships/image" Target="../media/image940.png"/><Relationship Id="rId2" Type="http://schemas.openxmlformats.org/officeDocument/2006/relationships/image" Target="../media/image1.png"/><Relationship Id="rId16" Type="http://schemas.openxmlformats.org/officeDocument/2006/relationships/image" Target="../media/image9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5" Type="http://schemas.openxmlformats.org/officeDocument/2006/relationships/image" Target="../media/image125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Relationship Id="rId14" Type="http://schemas.openxmlformats.org/officeDocument/2006/relationships/image" Target="../media/image12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6.png"/><Relationship Id="rId18" Type="http://schemas.openxmlformats.org/officeDocument/2006/relationships/image" Target="../media/image141.png"/><Relationship Id="rId3" Type="http://schemas.openxmlformats.org/officeDocument/2006/relationships/image" Target="../media/image127.png"/><Relationship Id="rId21" Type="http://schemas.openxmlformats.org/officeDocument/2006/relationships/image" Target="../media/image144.png"/><Relationship Id="rId7" Type="http://schemas.openxmlformats.org/officeDocument/2006/relationships/image" Target="../media/image131.png"/><Relationship Id="rId12" Type="http://schemas.openxmlformats.org/officeDocument/2006/relationships/image" Target="../media/image135.png"/><Relationship Id="rId17" Type="http://schemas.openxmlformats.org/officeDocument/2006/relationships/image" Target="../media/image140.png"/><Relationship Id="rId2" Type="http://schemas.openxmlformats.org/officeDocument/2006/relationships/image" Target="../media/image126.png"/><Relationship Id="rId16" Type="http://schemas.openxmlformats.org/officeDocument/2006/relationships/image" Target="../media/image139.png"/><Relationship Id="rId20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11" Type="http://schemas.openxmlformats.org/officeDocument/2006/relationships/image" Target="../media/image134.png"/><Relationship Id="rId5" Type="http://schemas.openxmlformats.org/officeDocument/2006/relationships/image" Target="../media/image129.png"/><Relationship Id="rId15" Type="http://schemas.openxmlformats.org/officeDocument/2006/relationships/image" Target="../media/image138.png"/><Relationship Id="rId23" Type="http://schemas.microsoft.com/office/2007/relationships/hdphoto" Target="../media/hdphoto1.wdp"/><Relationship Id="rId10" Type="http://schemas.openxmlformats.org/officeDocument/2006/relationships/image" Target="../media/image133.png"/><Relationship Id="rId19" Type="http://schemas.openxmlformats.org/officeDocument/2006/relationships/image" Target="../media/image142.png"/><Relationship Id="rId4" Type="http://schemas.openxmlformats.org/officeDocument/2006/relationships/image" Target="../media/image128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Relationship Id="rId2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NULL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NUL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38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2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1.png"/><Relationship Id="rId16" Type="http://schemas.openxmlformats.org/officeDocument/2006/relationships/image" Target="../media/image55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19" Type="http://schemas.microsoft.com/office/2007/relationships/hdphoto" Target="../media/hdphoto1.wdp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49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62.png"/><Relationship Id="rId4" Type="http://schemas.openxmlformats.org/officeDocument/2006/relationships/image" Target="../media/image50.png"/><Relationship Id="rId9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D0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0889" y="457143"/>
            <a:ext cx="17576822" cy="9374182"/>
            <a:chOff x="350889" y="457143"/>
            <a:chExt cx="17576822" cy="93741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889" y="457143"/>
              <a:ext cx="17576822" cy="93741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36247" y="8006619"/>
            <a:ext cx="8966338" cy="885089"/>
            <a:chOff x="4736247" y="8006619"/>
            <a:chExt cx="8966338" cy="8850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6247" y="8006619"/>
              <a:ext cx="8966338" cy="8850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89915" y="7477174"/>
            <a:ext cx="875157" cy="215866"/>
            <a:chOff x="11889915" y="7477174"/>
            <a:chExt cx="875157" cy="2158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1889915" y="7477174"/>
              <a:ext cx="875157" cy="2158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20642" y="7477174"/>
            <a:ext cx="875157" cy="215866"/>
            <a:chOff x="5520642" y="7477174"/>
            <a:chExt cx="875157" cy="2158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5520642" y="7477174"/>
              <a:ext cx="875157" cy="2158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790459" y="8745915"/>
            <a:ext cx="768152" cy="936919"/>
            <a:chOff x="14790459" y="8745915"/>
            <a:chExt cx="768152" cy="9369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90459" y="8745915"/>
              <a:ext cx="768152" cy="9369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86979" y="8754481"/>
            <a:ext cx="1375295" cy="932010"/>
            <a:chOff x="1686979" y="8754481"/>
            <a:chExt cx="1375295" cy="93201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6979" y="8754481"/>
              <a:ext cx="1375295" cy="93201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63519" y="1355649"/>
            <a:ext cx="15860364" cy="635686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0898" y="4565295"/>
            <a:ext cx="13734872" cy="400767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907293" y="2901440"/>
            <a:ext cx="335458" cy="111447"/>
            <a:chOff x="4907293" y="2901440"/>
            <a:chExt cx="335458" cy="11144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07293" y="2901440"/>
              <a:ext cx="335458" cy="11144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415532" y="2933491"/>
            <a:ext cx="233274" cy="111447"/>
            <a:chOff x="6415532" y="2933491"/>
            <a:chExt cx="233274" cy="11144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6415532" y="2933491"/>
              <a:ext cx="233274" cy="11144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711323" y="2933491"/>
            <a:ext cx="233274" cy="111447"/>
            <a:chOff x="8711323" y="2933491"/>
            <a:chExt cx="233274" cy="11144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8711323" y="2933491"/>
              <a:ext cx="233274" cy="11144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117897" y="2933491"/>
            <a:ext cx="233274" cy="111447"/>
            <a:chOff x="7117897" y="2933491"/>
            <a:chExt cx="233274" cy="11144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7117897" y="2933491"/>
              <a:ext cx="233274" cy="11144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192602" y="4252370"/>
            <a:ext cx="202673" cy="111447"/>
            <a:chOff x="7192602" y="4252370"/>
            <a:chExt cx="202673" cy="11144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92602" y="4252370"/>
              <a:ext cx="202673" cy="11144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299458" y="2906364"/>
            <a:ext cx="198424" cy="111447"/>
            <a:chOff x="13299458" y="2906364"/>
            <a:chExt cx="198424" cy="11144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13299458" y="2906364"/>
              <a:ext cx="198424" cy="11144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099006" y="2869990"/>
            <a:ext cx="233274" cy="111447"/>
            <a:chOff x="10099006" y="2869990"/>
            <a:chExt cx="233274" cy="11144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0099006" y="2869990"/>
              <a:ext cx="233274" cy="11144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777926" y="4088508"/>
            <a:ext cx="187965" cy="111447"/>
            <a:chOff x="11777926" y="4088508"/>
            <a:chExt cx="187965" cy="11144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77926" y="4088508"/>
              <a:ext cx="187965" cy="111447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906797" y="8087188"/>
            <a:ext cx="5024260" cy="829913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3815631" y="4941846"/>
            <a:ext cx="708531" cy="650008"/>
            <a:chOff x="3815631" y="4941846"/>
            <a:chExt cx="708531" cy="650008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4212843" y="5280536"/>
              <a:ext cx="268345" cy="268345"/>
              <a:chOff x="4212843" y="5280536"/>
              <a:chExt cx="268345" cy="268345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440000">
                <a:off x="4212843" y="5280536"/>
                <a:ext cx="268345" cy="26834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4099395" y="5059126"/>
              <a:ext cx="194456" cy="194456"/>
              <a:chOff x="4099395" y="5059126"/>
              <a:chExt cx="194456" cy="194456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2220000">
                <a:off x="4099395" y="5059126"/>
                <a:ext cx="194456" cy="194456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3873095" y="5191834"/>
              <a:ext cx="183706" cy="183706"/>
              <a:chOff x="3873095" y="5191834"/>
              <a:chExt cx="183706" cy="183706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2520000">
                <a:off x="3873095" y="5191834"/>
                <a:ext cx="183706" cy="183706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3842746" y="4968962"/>
              <a:ext cx="131542" cy="131542"/>
              <a:chOff x="3842746" y="4968962"/>
              <a:chExt cx="131542" cy="131542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2520000">
                <a:off x="3842746" y="4968962"/>
                <a:ext cx="131542" cy="131542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15337881" y="2685216"/>
            <a:ext cx="708814" cy="655341"/>
            <a:chOff x="15337881" y="2685216"/>
            <a:chExt cx="708814" cy="655341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5393975" y="3012349"/>
              <a:ext cx="272115" cy="272115"/>
              <a:chOff x="15393975" y="3012349"/>
              <a:chExt cx="272115" cy="272115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2520000">
                <a:off x="15393975" y="3012349"/>
                <a:ext cx="272115" cy="272115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5764374" y="2977006"/>
              <a:ext cx="197188" cy="197188"/>
              <a:chOff x="15764374" y="2977006"/>
              <a:chExt cx="197188" cy="197188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1740000">
                <a:off x="15764374" y="2977006"/>
                <a:ext cx="197188" cy="197188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5649613" y="2759337"/>
              <a:ext cx="186287" cy="186287"/>
              <a:chOff x="15649613" y="2759337"/>
              <a:chExt cx="186287" cy="186287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1740000">
                <a:off x="15649613" y="2759337"/>
                <a:ext cx="186287" cy="186287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5889334" y="2709188"/>
              <a:ext cx="133390" cy="133390"/>
              <a:chOff x="15889334" y="2709188"/>
              <a:chExt cx="133390" cy="133390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1740000">
                <a:off x="15889334" y="2709188"/>
                <a:ext cx="133390" cy="133390"/>
              </a:xfrm>
              <a:prstGeom prst="rect">
                <a:avLst/>
              </a:prstGeom>
            </p:spPr>
          </p:pic>
        </p:grpSp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B8B85AD7-6F8E-46B9-9524-6C6A7B9AABA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4615" b="97500" l="9000" r="90000">
                        <a14:foregroundMark x1="17556" y1="32019" x2="18556" y2="33462"/>
                        <a14:foregroundMark x1="60778" y1="58462" x2="69889" y2="57596"/>
                        <a14:foregroundMark x1="69889" y1="57596" x2="72222" y2="57692"/>
                        <a14:foregroundMark x1="25889" y1="92308" x2="24667" y2="93846"/>
                        <a14:foregroundMark x1="22556" y1="94519" x2="21111" y2="95288"/>
                        <a14:foregroundMark x1="48667" y1="95288" x2="48333" y2="96250"/>
                        <a14:foregroundMark x1="22444" y1="96442" x2="21222" y2="97019"/>
                        <a14:foregroundMark x1="46778" y1="97019" x2="47000" y2="97788"/>
                        <a14:foregroundMark x1="26444" y1="97596" x2="24778" y2="97692"/>
                        <a14:foregroundMark x1="9111" y1="73750" x2="9556" y2="77019"/>
                        <a14:foregroundMark x1="9444" y1="70481" x2="9667" y2="69231"/>
                        <a14:foregroundMark x1="36222" y1="48462" x2="34444" y2="43269"/>
                        <a14:foregroundMark x1="34444" y1="43269" x2="34889" y2="41058"/>
                        <a14:foregroundMark x1="36333" y1="40673" x2="38556" y2="35865"/>
                        <a14:foregroundMark x1="38556" y1="35865" x2="38556" y2="35865"/>
                        <a14:foregroundMark x1="39222" y1="34904" x2="41889" y2="29615"/>
                        <a14:foregroundMark x1="54111" y1="20096" x2="58000" y2="16923"/>
                        <a14:foregroundMark x1="69111" y1="16635" x2="66111" y2="15096"/>
                        <a14:foregroundMark x1="65556" y1="15288" x2="64222" y2="14327"/>
                        <a14:foregroundMark x1="64222" y1="14615" x2="58000" y2="15962"/>
                        <a14:foregroundMark x1="58000" y1="15962" x2="57667" y2="16250"/>
                        <a14:foregroundMark x1="63333" y1="14712" x2="61667" y2="14615"/>
                        <a14:foregroundMark x1="63333" y1="14327" x2="62333" y2="14231"/>
                        <a14:foregroundMark x1="63444" y1="14231" x2="58111" y2="15865"/>
                        <a14:foregroundMark x1="50889" y1="19712" x2="58111" y2="16058"/>
                        <a14:foregroundMark x1="73000" y1="10000" x2="73667" y2="8365"/>
                        <a14:foregroundMark x1="76111" y1="11250" x2="78333" y2="9615"/>
                        <a14:foregroundMark x1="81444" y1="12788" x2="83000" y2="13558"/>
                        <a14:foregroundMark x1="80333" y1="11442" x2="81222" y2="11058"/>
                        <a14:foregroundMark x1="86333" y1="5096" x2="88111" y2="4615"/>
                        <a14:foregroundMark x1="40778" y1="25096" x2="35000" y2="41635"/>
                        <a14:foregroundMark x1="34889" y1="41923" x2="42000" y2="21923"/>
                        <a14:foregroundMark x1="42000" y1="21923" x2="58889" y2="15481"/>
                        <a14:foregroundMark x1="69778" y1="17692" x2="71444" y2="19135"/>
                        <a14:foregroundMark x1="71444" y1="19423" x2="66889" y2="2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322641" y="6700756"/>
            <a:ext cx="2399595" cy="277286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0889" y="457143"/>
            <a:ext cx="17576822" cy="9374182"/>
            <a:chOff x="350889" y="457143"/>
            <a:chExt cx="17576822" cy="93741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889" y="457143"/>
              <a:ext cx="17576822" cy="93741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57356" y="3193730"/>
            <a:ext cx="666451" cy="616174"/>
            <a:chOff x="12357356" y="3193730"/>
            <a:chExt cx="666451" cy="61617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410097" y="3501311"/>
              <a:ext cx="255852" cy="255852"/>
              <a:chOff x="12410097" y="3501311"/>
              <a:chExt cx="255852" cy="255852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2520000">
                <a:off x="12410097" y="3501311"/>
                <a:ext cx="255852" cy="2558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2758359" y="3468081"/>
              <a:ext cx="185402" cy="185402"/>
              <a:chOff x="12758359" y="3468081"/>
              <a:chExt cx="185402" cy="185402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740000">
                <a:off x="12758359" y="3468081"/>
                <a:ext cx="185402" cy="18540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650457" y="3263421"/>
              <a:ext cx="175153" cy="175153"/>
              <a:chOff x="12650457" y="3263421"/>
              <a:chExt cx="175153" cy="17515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740000">
                <a:off x="12650457" y="3263421"/>
                <a:ext cx="175153" cy="17515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875850" y="3216269"/>
              <a:ext cx="125418" cy="125418"/>
              <a:chOff x="12875850" y="3216269"/>
              <a:chExt cx="125418" cy="12541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740000">
                <a:off x="12875850" y="3216269"/>
                <a:ext cx="125418" cy="125418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520635" y="971429"/>
            <a:ext cx="743322" cy="838095"/>
            <a:chOff x="16520635" y="971429"/>
            <a:chExt cx="743322" cy="8380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20635" y="971429"/>
              <a:ext cx="743322" cy="838095"/>
            </a:xfrm>
            <a:prstGeom prst="rect">
              <a:avLst/>
            </a:prstGeom>
          </p:spPr>
        </p:pic>
      </p:grpSp>
      <p:pic>
        <p:nvPicPr>
          <p:cNvPr id="26" name="Object 4">
            <a:extLst>
              <a:ext uri="{FF2B5EF4-FFF2-40B4-BE49-F238E27FC236}">
                <a16:creationId xmlns:a16="http://schemas.microsoft.com/office/drawing/2014/main" id="{5B56354E-51DB-400F-909A-878F76B0A621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69534" y="851046"/>
            <a:ext cx="9554273" cy="3336965"/>
          </a:xfrm>
          <a:prstGeom prst="rect">
            <a:avLst/>
          </a:prstGeom>
        </p:spPr>
      </p:pic>
      <p:pic>
        <p:nvPicPr>
          <p:cNvPr id="19" name="Object 8">
            <a:extLst>
              <a:ext uri="{FF2B5EF4-FFF2-40B4-BE49-F238E27FC236}">
                <a16:creationId xmlns:a16="http://schemas.microsoft.com/office/drawing/2014/main" id="{8E063EE2-4938-41B7-A4A3-C0F7BF50F9CF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545591" y="1022857"/>
            <a:ext cx="992039" cy="99553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10"/>
          <a:srcRect l="28333" t="24073" r="30417" b="18889"/>
          <a:stretch/>
        </p:blipFill>
        <p:spPr>
          <a:xfrm>
            <a:off x="4079855" y="2857500"/>
            <a:ext cx="8146690" cy="6336315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206297" y="4700685"/>
            <a:ext cx="8702584" cy="1692573"/>
          </a:xfrm>
        </p:spPr>
        <p:txBody>
          <a:bodyPr>
            <a:noAutofit/>
          </a:bodyPr>
          <a:lstStyle/>
          <a:p>
            <a:pPr algn="r"/>
            <a:r>
              <a:rPr lang="ko-KR" altLang="en-US" sz="5400" b="1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교과서 </a:t>
            </a:r>
            <a:r>
              <a:rPr lang="en-US" altLang="ko-KR" sz="5400" b="1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101</a:t>
            </a:r>
            <a:r>
              <a:rPr lang="ko-KR" altLang="en-US" sz="5400" b="1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쪽</a:t>
            </a:r>
            <a:br>
              <a:rPr lang="en-US" altLang="ko-KR" sz="5400" b="1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</a:br>
            <a:r>
              <a:rPr lang="ko-KR" altLang="en-US" sz="5400" b="1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 오른편</a:t>
            </a:r>
          </a:p>
        </p:txBody>
      </p:sp>
    </p:spTree>
    <p:extLst>
      <p:ext uri="{BB962C8B-B14F-4D97-AF65-F5344CB8AC3E}">
        <p14:creationId xmlns:p14="http://schemas.microsoft.com/office/powerpoint/2010/main" val="3350962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D0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0889" y="457143"/>
            <a:ext cx="17576822" cy="9374182"/>
            <a:chOff x="350889" y="457143"/>
            <a:chExt cx="17576822" cy="93741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0889" y="457143"/>
              <a:ext cx="17576822" cy="93741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20635" y="971429"/>
            <a:ext cx="743322" cy="838095"/>
            <a:chOff x="16520635" y="971429"/>
            <a:chExt cx="743322" cy="8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20635" y="971429"/>
              <a:ext cx="743322" cy="83809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13781" y="1022858"/>
            <a:ext cx="1109590" cy="9955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39063" y="913034"/>
            <a:ext cx="11712078" cy="41598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33333" y="5047619"/>
            <a:ext cx="7109524" cy="3695238"/>
            <a:chOff x="2033333" y="5047619"/>
            <a:chExt cx="7109524" cy="36952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33333" y="5047619"/>
              <a:ext cx="7109524" cy="36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17493" y="4137818"/>
            <a:ext cx="5539650" cy="1043135"/>
            <a:chOff x="2917493" y="4137818"/>
            <a:chExt cx="5539650" cy="104313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17493" y="4137818"/>
              <a:ext cx="5539650" cy="104313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1005" y="4069005"/>
            <a:ext cx="6010133" cy="154678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590476" y="2778504"/>
            <a:ext cx="654034" cy="600013"/>
            <a:chOff x="2590476" y="2778504"/>
            <a:chExt cx="654034" cy="60001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957137" y="3091143"/>
              <a:ext cx="247706" cy="247706"/>
              <a:chOff x="2957137" y="3091143"/>
              <a:chExt cx="247706" cy="24770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440000">
                <a:off x="2957137" y="3091143"/>
                <a:ext cx="247706" cy="24770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852414" y="2886764"/>
              <a:ext cx="179499" cy="179499"/>
              <a:chOff x="2852414" y="2886764"/>
              <a:chExt cx="179499" cy="17949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2220000">
                <a:off x="2852414" y="2886764"/>
                <a:ext cx="179499" cy="17949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643520" y="3009264"/>
              <a:ext cx="169576" cy="169576"/>
              <a:chOff x="2643520" y="3009264"/>
              <a:chExt cx="169576" cy="16957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2520000">
                <a:off x="2643520" y="3009264"/>
                <a:ext cx="169576" cy="1695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615506" y="2803534"/>
              <a:ext cx="121424" cy="121424"/>
              <a:chOff x="2615506" y="2803534"/>
              <a:chExt cx="121424" cy="12142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2520000">
                <a:off x="2615506" y="2803534"/>
                <a:ext cx="121424" cy="121424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4830383" y="2778504"/>
            <a:ext cx="666451" cy="616174"/>
            <a:chOff x="14830383" y="2778504"/>
            <a:chExt cx="666451" cy="61617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4883124" y="3086085"/>
              <a:ext cx="255852" cy="255852"/>
              <a:chOff x="14883124" y="3086085"/>
              <a:chExt cx="255852" cy="255852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2520000">
                <a:off x="14883124" y="3086085"/>
                <a:ext cx="255852" cy="25585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5231386" y="3052855"/>
              <a:ext cx="185402" cy="185402"/>
              <a:chOff x="15231386" y="3052855"/>
              <a:chExt cx="185402" cy="18540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1740000">
                <a:off x="15231386" y="3052855"/>
                <a:ext cx="185402" cy="18540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5123484" y="2848195"/>
              <a:ext cx="175153" cy="175153"/>
              <a:chOff x="15123484" y="2848195"/>
              <a:chExt cx="175153" cy="175153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1740000">
                <a:off x="15123484" y="2848195"/>
                <a:ext cx="175153" cy="17515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5348878" y="2801043"/>
              <a:ext cx="125418" cy="125418"/>
              <a:chOff x="15348878" y="2801043"/>
              <a:chExt cx="125418" cy="125418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1740000">
                <a:off x="15348878" y="2801043"/>
                <a:ext cx="125418" cy="125418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538681" y="6064923"/>
            <a:ext cx="1522637" cy="1533333"/>
            <a:chOff x="1538681" y="6064923"/>
            <a:chExt cx="1522637" cy="153333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1538681" y="6064923"/>
              <a:ext cx="1522637" cy="153333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446496" y="5047619"/>
            <a:ext cx="7109524" cy="3695238"/>
            <a:chOff x="9446496" y="5047619"/>
            <a:chExt cx="7109524" cy="369523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46496" y="5047619"/>
              <a:ext cx="7109524" cy="369523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212731" y="4137818"/>
            <a:ext cx="5539650" cy="1043135"/>
            <a:chOff x="10212731" y="4137818"/>
            <a:chExt cx="5539650" cy="104313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212731" y="4137818"/>
              <a:ext cx="5539650" cy="1043135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402920" y="4117206"/>
            <a:ext cx="5667516" cy="14586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4BA4830-BC26-42C3-B0E8-10780871AA0D}"/>
                  </a:ext>
                </a:extLst>
              </p:cNvPr>
              <p:cNvSpPr txBox="1"/>
              <p:nvPr/>
            </p:nvSpPr>
            <p:spPr>
              <a:xfrm>
                <a:off x="2981270" y="5721069"/>
                <a:ext cx="5761965" cy="22656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5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ko-KR" sz="6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6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6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66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altLang="ko-KR" sz="6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sz="6600" b="0" i="1" smtClean="0">
                                <a:latin typeface="Cambria Math" panose="02040503050406030204" pitchFamily="18" charset="0"/>
                              </a:rPr>
                              <m:t>=−8</m:t>
                            </m:r>
                          </m:e>
                          <m:e>
                            <m:r>
                              <a:rPr lang="en-US" altLang="ko-KR" sz="6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6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6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6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sz="6600" b="0" i="1" smtClean="0">
                                <a:latin typeface="Cambria Math" panose="02040503050406030204" pitchFamily="18" charset="0"/>
                              </a:rPr>
                              <m:t>=2</m:t>
                            </m:r>
                          </m:e>
                        </m:eqArr>
                      </m:e>
                    </m:d>
                  </m:oMath>
                </a14:m>
                <a:endParaRPr lang="ko-KR" altLang="en-US" sz="66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4BA4830-BC26-42C3-B0E8-10780871A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1270" y="5721069"/>
                <a:ext cx="5761965" cy="22656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4BA4830-BC26-42C3-B0E8-10780871AA0D}"/>
                  </a:ext>
                </a:extLst>
              </p:cNvPr>
              <p:cNvSpPr txBox="1"/>
              <p:nvPr/>
            </p:nvSpPr>
            <p:spPr>
              <a:xfrm>
                <a:off x="10281525" y="5721069"/>
                <a:ext cx="6543950" cy="22656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5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ko-KR" sz="6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6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6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6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6600" b="0" i="1" smtClean="0">
                                <a:latin typeface="Cambria Math" panose="02040503050406030204" pitchFamily="18" charset="0"/>
                              </a:rPr>
                              <m:t>+3</m:t>
                            </m:r>
                            <m:r>
                              <a:rPr lang="en-US" altLang="ko-KR" sz="6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sz="6600" b="0" i="1" smtClean="0">
                                <a:latin typeface="Cambria Math" panose="02040503050406030204" pitchFamily="18" charset="0"/>
                              </a:rPr>
                              <m:t>=7</m:t>
                            </m:r>
                          </m:e>
                          <m:e>
                            <m:r>
                              <a:rPr lang="en-US" altLang="ko-KR" sz="6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6600" b="0" i="1" smtClean="0">
                                <a:latin typeface="Cambria Math" panose="02040503050406030204" pitchFamily="18" charset="0"/>
                              </a:rPr>
                              <m:t>+3</m:t>
                            </m:r>
                            <m:r>
                              <a:rPr lang="en-US" altLang="ko-KR" sz="6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sz="6600" b="0" i="1" smtClean="0">
                                <a:latin typeface="Cambria Math" panose="02040503050406030204" pitchFamily="18" charset="0"/>
                              </a:rPr>
                              <m:t>=5</m:t>
                            </m:r>
                          </m:e>
                        </m:eqArr>
                      </m:e>
                    </m:d>
                  </m:oMath>
                </a14:m>
                <a:endParaRPr lang="ko-KR" altLang="en-US" sz="6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4BA4830-BC26-42C3-B0E8-10780871A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1525" y="5721069"/>
                <a:ext cx="6543950" cy="22656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812354" y="3859721"/>
            <a:ext cx="12192000" cy="4543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150333" y="3917016"/>
            <a:ext cx="11677562" cy="41145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C2FF2CB-7DA8-48DD-A985-35FA1FDC74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750"/>
          <a:stretch/>
        </p:blipFill>
        <p:spPr>
          <a:xfrm>
            <a:off x="3209105" y="190500"/>
            <a:ext cx="11869789" cy="127552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AF564AB-8B4D-4F4F-9C22-52C0A671B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697182"/>
            <a:ext cx="7937500" cy="8382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2635A64-7540-48D7-A900-EE738EC720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854" y="1309446"/>
            <a:ext cx="8058846" cy="89775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0EAF1A7-6DFC-443B-8C06-BE4A035CD2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157" y="1353667"/>
            <a:ext cx="9520239" cy="88891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ABF1FA2-8DEA-4D87-9E0A-ECCBFEA70C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353667"/>
            <a:ext cx="9520239" cy="895601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C6D7B0B-DF30-49F5-A792-53F5FEE36C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020" y="1462584"/>
            <a:ext cx="8860511" cy="87381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4BF98E6-D74A-441A-94F7-E8542697E8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105" y="1523707"/>
            <a:ext cx="10861553" cy="873817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9920603-E0E0-4512-A9F6-FD1C4E3A03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581" y="1697182"/>
            <a:ext cx="9056864" cy="850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28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F849E4-3A42-449D-83E6-438F477F4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2895600"/>
            <a:ext cx="16916400" cy="20675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4BAEF52-7CC7-4070-9F51-8FCB0D16B5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09"/>
          <a:stretch/>
        </p:blipFill>
        <p:spPr>
          <a:xfrm>
            <a:off x="404509" y="2952750"/>
            <a:ext cx="17172291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4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38485D5-8B3B-48E5-9B22-4C684ED8F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47" y="1790700"/>
            <a:ext cx="16390905" cy="548640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A4432F1-4300-4F01-8CDB-F482D7807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47" y="1803400"/>
            <a:ext cx="16486407" cy="597217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94F44F0-F14E-434B-AA8F-524DBCAFE6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27" y="1803400"/>
            <a:ext cx="17964073" cy="616267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5F1D865-5D2C-4300-9248-FAB2218F9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41" y="2320925"/>
            <a:ext cx="17285716" cy="555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61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0889" y="457143"/>
            <a:ext cx="17576822" cy="9374182"/>
            <a:chOff x="350889" y="457143"/>
            <a:chExt cx="17576822" cy="93741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889" y="457143"/>
              <a:ext cx="17576822" cy="93741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20635" y="971429"/>
            <a:ext cx="743322" cy="838095"/>
            <a:chOff x="16520635" y="971429"/>
            <a:chExt cx="743322" cy="8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20635" y="971429"/>
              <a:ext cx="743322" cy="83809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84861" y="2748317"/>
            <a:ext cx="12917904" cy="5800304"/>
          </a:xfrm>
          <a:prstGeom prst="rect">
            <a:avLst/>
          </a:prstGeom>
        </p:spPr>
      </p:pic>
      <p:pic>
        <p:nvPicPr>
          <p:cNvPr id="10" name="Object 7">
            <a:extLst>
              <a:ext uri="{FF2B5EF4-FFF2-40B4-BE49-F238E27FC236}">
                <a16:creationId xmlns:a16="http://schemas.microsoft.com/office/drawing/2014/main" id="{B6494ACB-1EE9-4A64-9377-AF19794D1D5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13781" y="1022857"/>
            <a:ext cx="1109590" cy="99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489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0889" y="457143"/>
            <a:ext cx="17576822" cy="9374182"/>
            <a:chOff x="350889" y="457143"/>
            <a:chExt cx="17576822" cy="93741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0889" y="457143"/>
              <a:ext cx="17576822" cy="93741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20635" y="971429"/>
            <a:ext cx="743322" cy="838095"/>
            <a:chOff x="16520635" y="971429"/>
            <a:chExt cx="743322" cy="8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20635" y="971429"/>
              <a:ext cx="743322" cy="83809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13781" y="1022858"/>
            <a:ext cx="1109590" cy="9955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39063" y="913034"/>
            <a:ext cx="11712078" cy="41598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33333" y="5047619"/>
            <a:ext cx="7109524" cy="3695238"/>
            <a:chOff x="2033333" y="5047619"/>
            <a:chExt cx="7109524" cy="36952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33333" y="5047619"/>
              <a:ext cx="7109524" cy="36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17493" y="4137818"/>
            <a:ext cx="5539650" cy="1043135"/>
            <a:chOff x="2917493" y="4137818"/>
            <a:chExt cx="5539650" cy="104313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17493" y="4137818"/>
              <a:ext cx="5539650" cy="104313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1005" y="4069005"/>
            <a:ext cx="6010133" cy="154678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590476" y="2778504"/>
            <a:ext cx="654034" cy="600013"/>
            <a:chOff x="2590476" y="2778504"/>
            <a:chExt cx="654034" cy="60001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957137" y="3091143"/>
              <a:ext cx="247706" cy="247706"/>
              <a:chOff x="2957137" y="3091143"/>
              <a:chExt cx="247706" cy="24770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440000">
                <a:off x="2957137" y="3091143"/>
                <a:ext cx="247706" cy="24770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852414" y="2886764"/>
              <a:ext cx="179499" cy="179499"/>
              <a:chOff x="2852414" y="2886764"/>
              <a:chExt cx="179499" cy="17949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2220000">
                <a:off x="2852414" y="2886764"/>
                <a:ext cx="179499" cy="17949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643520" y="3009264"/>
              <a:ext cx="169576" cy="169576"/>
              <a:chOff x="2643520" y="3009264"/>
              <a:chExt cx="169576" cy="16957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2520000">
                <a:off x="2643520" y="3009264"/>
                <a:ext cx="169576" cy="1695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615506" y="2803534"/>
              <a:ext cx="121424" cy="121424"/>
              <a:chOff x="2615506" y="2803534"/>
              <a:chExt cx="121424" cy="12142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2520000">
                <a:off x="2615506" y="2803534"/>
                <a:ext cx="121424" cy="121424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4830383" y="2778504"/>
            <a:ext cx="666451" cy="616174"/>
            <a:chOff x="14830383" y="2778504"/>
            <a:chExt cx="666451" cy="61617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4883124" y="3086085"/>
              <a:ext cx="255852" cy="255852"/>
              <a:chOff x="14883124" y="3086085"/>
              <a:chExt cx="255852" cy="255852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2520000">
                <a:off x="14883124" y="3086085"/>
                <a:ext cx="255852" cy="25585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5231386" y="3052855"/>
              <a:ext cx="185402" cy="185402"/>
              <a:chOff x="15231386" y="3052855"/>
              <a:chExt cx="185402" cy="18540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1740000">
                <a:off x="15231386" y="3052855"/>
                <a:ext cx="185402" cy="18540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5123484" y="2848195"/>
              <a:ext cx="175153" cy="175153"/>
              <a:chOff x="15123484" y="2848195"/>
              <a:chExt cx="175153" cy="175153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1740000">
                <a:off x="15123484" y="2848195"/>
                <a:ext cx="175153" cy="17515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5348878" y="2801043"/>
              <a:ext cx="125418" cy="125418"/>
              <a:chOff x="15348878" y="2801043"/>
              <a:chExt cx="125418" cy="125418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1740000">
                <a:off x="15348878" y="2801043"/>
                <a:ext cx="125418" cy="125418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538681" y="6064923"/>
            <a:ext cx="1522637" cy="1533333"/>
            <a:chOff x="1538681" y="6064923"/>
            <a:chExt cx="1522637" cy="153333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1538681" y="6064923"/>
              <a:ext cx="1522637" cy="153333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446496" y="5047619"/>
            <a:ext cx="7109524" cy="3695238"/>
            <a:chOff x="9446496" y="5047619"/>
            <a:chExt cx="7109524" cy="369523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46496" y="5047619"/>
              <a:ext cx="7109524" cy="369523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212731" y="4137818"/>
            <a:ext cx="5539650" cy="1043135"/>
            <a:chOff x="10212731" y="4137818"/>
            <a:chExt cx="5539650" cy="104313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212731" y="4137818"/>
              <a:ext cx="5539650" cy="1043135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402920" y="4117206"/>
            <a:ext cx="5667516" cy="14586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4BA4830-BC26-42C3-B0E8-10780871AA0D}"/>
                  </a:ext>
                </a:extLst>
              </p:cNvPr>
              <p:cNvSpPr txBox="1"/>
              <p:nvPr/>
            </p:nvSpPr>
            <p:spPr>
              <a:xfrm>
                <a:off x="2981270" y="5721069"/>
                <a:ext cx="5761965" cy="22656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5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ko-KR" sz="6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6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6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66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altLang="ko-KR" sz="6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sz="6600" b="0" i="1" smtClean="0">
                                <a:latin typeface="Cambria Math" panose="02040503050406030204" pitchFamily="18" charset="0"/>
                              </a:rPr>
                              <m:t>=−8</m:t>
                            </m:r>
                          </m:e>
                          <m:e>
                            <m:r>
                              <a:rPr lang="en-US" altLang="ko-KR" sz="6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6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6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6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sz="6600" b="0" i="1" smtClean="0">
                                <a:latin typeface="Cambria Math" panose="02040503050406030204" pitchFamily="18" charset="0"/>
                              </a:rPr>
                              <m:t>=2</m:t>
                            </m:r>
                          </m:e>
                        </m:eqArr>
                      </m:e>
                    </m:d>
                  </m:oMath>
                </a14:m>
                <a:endParaRPr lang="ko-KR" altLang="en-US" sz="66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4BA4830-BC26-42C3-B0E8-10780871A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1270" y="5721069"/>
                <a:ext cx="5761965" cy="22656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4BA4830-BC26-42C3-B0E8-10780871AA0D}"/>
                  </a:ext>
                </a:extLst>
              </p:cNvPr>
              <p:cNvSpPr txBox="1"/>
              <p:nvPr/>
            </p:nvSpPr>
            <p:spPr>
              <a:xfrm>
                <a:off x="10281525" y="5721069"/>
                <a:ext cx="6543950" cy="22656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5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ko-KR" sz="6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6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6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6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6600" b="0" i="1" smtClean="0">
                                <a:latin typeface="Cambria Math" panose="02040503050406030204" pitchFamily="18" charset="0"/>
                              </a:rPr>
                              <m:t>+3</m:t>
                            </m:r>
                            <m:r>
                              <a:rPr lang="en-US" altLang="ko-KR" sz="6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sz="6600" b="0" i="1" smtClean="0">
                                <a:latin typeface="Cambria Math" panose="02040503050406030204" pitchFamily="18" charset="0"/>
                              </a:rPr>
                              <m:t>=7</m:t>
                            </m:r>
                          </m:e>
                          <m:e>
                            <m:r>
                              <a:rPr lang="en-US" altLang="ko-KR" sz="6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6600" b="0" i="1" smtClean="0">
                                <a:latin typeface="Cambria Math" panose="02040503050406030204" pitchFamily="18" charset="0"/>
                              </a:rPr>
                              <m:t>+3</m:t>
                            </m:r>
                            <m:r>
                              <a:rPr lang="en-US" altLang="ko-KR" sz="6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sz="6600" b="0" i="1" smtClean="0">
                                <a:latin typeface="Cambria Math" panose="02040503050406030204" pitchFamily="18" charset="0"/>
                              </a:rPr>
                              <m:t>=5</m:t>
                            </m:r>
                          </m:e>
                        </m:eqArr>
                      </m:e>
                    </m:d>
                  </m:oMath>
                </a14:m>
                <a:endParaRPr lang="ko-KR" altLang="en-US" sz="6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4BA4830-BC26-42C3-B0E8-10780871A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1525" y="5721069"/>
                <a:ext cx="6543950" cy="22656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CE15D8B-703D-4C65-923C-229EC3BB1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738" y="0"/>
            <a:ext cx="9208524" cy="10287000"/>
          </a:xfrm>
          <a:prstGeom prst="rect">
            <a:avLst/>
          </a:prstGeom>
        </p:spPr>
      </p:pic>
      <p:pic>
        <p:nvPicPr>
          <p:cNvPr id="5" name="그림 4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74BD0EF8-383F-4A2A-9891-FB307ED71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230" y="38100"/>
            <a:ext cx="9103540" cy="10287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E7382FB-1FAD-4D5A-A16A-7F52D9CEB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738" y="-25400"/>
            <a:ext cx="9103540" cy="10287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36599B8-3571-4E29-8328-AEFE94DFB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108" y="0"/>
            <a:ext cx="9291784" cy="10287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7C84FE9-9E72-4A3A-BFE2-BDE0A67CFE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860" y="0"/>
            <a:ext cx="8984279" cy="10287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A1D2077-E55F-4F7C-A563-05E2A04887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272" y="0"/>
            <a:ext cx="9087456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31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CF4FC9C-F8F5-4E05-9DEE-42BD08AB84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00" t="19168" r="20625" b="23697"/>
          <a:stretch/>
        </p:blipFill>
        <p:spPr>
          <a:xfrm>
            <a:off x="4495800" y="571500"/>
            <a:ext cx="8542244" cy="92964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F67A378-9ADC-4464-8C14-3181C7431E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50" t="80000" r="18750" b="10000"/>
          <a:stretch/>
        </p:blipFill>
        <p:spPr>
          <a:xfrm>
            <a:off x="5143500" y="8686800"/>
            <a:ext cx="80010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8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0889" y="457143"/>
            <a:ext cx="17576822" cy="9374182"/>
            <a:chOff x="350889" y="457143"/>
            <a:chExt cx="17576822" cy="93741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889" y="457143"/>
              <a:ext cx="17576822" cy="93741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20635" y="971429"/>
            <a:ext cx="743322" cy="838095"/>
            <a:chOff x="16520635" y="971429"/>
            <a:chExt cx="743322" cy="8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20635" y="971429"/>
              <a:ext cx="743322" cy="83809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13781" y="1022858"/>
            <a:ext cx="1109590" cy="9955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9063" y="913034"/>
            <a:ext cx="11712080" cy="41598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33333" y="5047619"/>
            <a:ext cx="7109524" cy="3695238"/>
            <a:chOff x="2033333" y="5047619"/>
            <a:chExt cx="7109524" cy="36952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33333" y="5047619"/>
              <a:ext cx="7109524" cy="36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17493" y="4137818"/>
            <a:ext cx="5539650" cy="1043135"/>
            <a:chOff x="2917493" y="4137818"/>
            <a:chExt cx="5539650" cy="104313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17493" y="4137818"/>
              <a:ext cx="5539650" cy="104313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1005" y="4069005"/>
            <a:ext cx="6010133" cy="154678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590476" y="2778504"/>
            <a:ext cx="654034" cy="600013"/>
            <a:chOff x="2590476" y="2778504"/>
            <a:chExt cx="654034" cy="60001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957137" y="3091143"/>
              <a:ext cx="247706" cy="247706"/>
              <a:chOff x="2957137" y="3091143"/>
              <a:chExt cx="247706" cy="24770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440000">
                <a:off x="2957137" y="3091143"/>
                <a:ext cx="247706" cy="24770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852414" y="2886764"/>
              <a:ext cx="179499" cy="179499"/>
              <a:chOff x="2852414" y="2886764"/>
              <a:chExt cx="179499" cy="17949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220000">
                <a:off x="2852414" y="2886764"/>
                <a:ext cx="179499" cy="17949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643520" y="3009264"/>
              <a:ext cx="169576" cy="169576"/>
              <a:chOff x="2643520" y="3009264"/>
              <a:chExt cx="169576" cy="16957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2520000">
                <a:off x="2643520" y="3009264"/>
                <a:ext cx="169576" cy="1695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615506" y="2803534"/>
              <a:ext cx="121424" cy="121424"/>
              <a:chOff x="2615506" y="2803534"/>
              <a:chExt cx="121424" cy="12142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2520000">
                <a:off x="2615506" y="2803534"/>
                <a:ext cx="121424" cy="121424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4830383" y="2778504"/>
            <a:ext cx="666451" cy="616174"/>
            <a:chOff x="14830383" y="2778504"/>
            <a:chExt cx="666451" cy="61617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4883124" y="3086085"/>
              <a:ext cx="255852" cy="255852"/>
              <a:chOff x="14883124" y="3086085"/>
              <a:chExt cx="255852" cy="255852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2520000">
                <a:off x="14883124" y="3086085"/>
                <a:ext cx="255852" cy="25585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5231386" y="3052855"/>
              <a:ext cx="185402" cy="185402"/>
              <a:chOff x="15231386" y="3052855"/>
              <a:chExt cx="185402" cy="18540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1740000">
                <a:off x="15231386" y="3052855"/>
                <a:ext cx="185402" cy="18540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5123484" y="2848195"/>
              <a:ext cx="175153" cy="175153"/>
              <a:chOff x="15123484" y="2848195"/>
              <a:chExt cx="175153" cy="175153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1740000">
                <a:off x="15123484" y="2848195"/>
                <a:ext cx="175153" cy="17515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5348878" y="2801043"/>
              <a:ext cx="125418" cy="125418"/>
              <a:chOff x="15348878" y="2801043"/>
              <a:chExt cx="125418" cy="125418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1740000">
                <a:off x="15348878" y="2801043"/>
                <a:ext cx="125418" cy="125418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538681" y="6064923"/>
            <a:ext cx="1522637" cy="1533333"/>
            <a:chOff x="1538681" y="6064923"/>
            <a:chExt cx="1522637" cy="153333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1538681" y="6064923"/>
              <a:ext cx="1522637" cy="153333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446496" y="5047619"/>
            <a:ext cx="7109524" cy="3695238"/>
            <a:chOff x="9446496" y="5047619"/>
            <a:chExt cx="7109524" cy="369523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46496" y="5047619"/>
              <a:ext cx="7109524" cy="369523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212731" y="4137818"/>
            <a:ext cx="5539650" cy="1043135"/>
            <a:chOff x="10212731" y="4137818"/>
            <a:chExt cx="5539650" cy="104313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212731" y="4137818"/>
              <a:ext cx="5539650" cy="1043135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402920" y="4117206"/>
            <a:ext cx="5667516" cy="14586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4BA4830-BC26-42C3-B0E8-10780871AA0D}"/>
                  </a:ext>
                </a:extLst>
              </p:cNvPr>
              <p:cNvSpPr txBox="1"/>
              <p:nvPr/>
            </p:nvSpPr>
            <p:spPr>
              <a:xfrm>
                <a:off x="2981270" y="5721069"/>
                <a:ext cx="5761965" cy="22656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5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ko-KR" sz="6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6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6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6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6600" b="0" i="1" smtClean="0">
                                <a:latin typeface="Cambria Math" panose="02040503050406030204" pitchFamily="18" charset="0"/>
                              </a:rPr>
                              <m:t>+3</m:t>
                            </m:r>
                            <m:r>
                              <a:rPr lang="en-US" altLang="ko-KR" sz="6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sz="66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altLang="ko-KR" sz="6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ko-KR" sz="6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6600" b="0" i="1" smtClean="0">
                                <a:latin typeface="Cambria Math" panose="02040503050406030204" pitchFamily="18" charset="0"/>
                              </a:rPr>
                              <m:t>+5</m:t>
                            </m:r>
                            <m:r>
                              <a:rPr lang="en-US" altLang="ko-KR" sz="6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sz="6600" b="0" i="1" smtClean="0">
                                <a:latin typeface="Cambria Math" panose="02040503050406030204" pitchFamily="18" charset="0"/>
                              </a:rPr>
                              <m:t>=−1</m:t>
                            </m:r>
                          </m:e>
                        </m:eqArr>
                      </m:e>
                    </m:d>
                  </m:oMath>
                </a14:m>
                <a:endParaRPr lang="ko-KR" altLang="en-US" sz="66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4BA4830-BC26-42C3-B0E8-10780871A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1270" y="5721069"/>
                <a:ext cx="5761965" cy="22656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4BA4830-BC26-42C3-B0E8-10780871AA0D}"/>
                  </a:ext>
                </a:extLst>
              </p:cNvPr>
              <p:cNvSpPr txBox="1"/>
              <p:nvPr/>
            </p:nvSpPr>
            <p:spPr>
              <a:xfrm>
                <a:off x="10060314" y="5752023"/>
                <a:ext cx="5761965" cy="22656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5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ko-KR" sz="6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6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66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ko-KR" sz="6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6600" b="0" i="1" smtClean="0">
                                <a:latin typeface="Cambria Math" panose="02040503050406030204" pitchFamily="18" charset="0"/>
                              </a:rPr>
                              <m:t>−6</m:t>
                            </m:r>
                            <m:r>
                              <a:rPr lang="en-US" altLang="ko-KR" sz="6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sz="6600" b="0" i="1" smtClean="0">
                                <a:latin typeface="Cambria Math" panose="02040503050406030204" pitchFamily="18" charset="0"/>
                              </a:rPr>
                              <m:t>=16</m:t>
                            </m:r>
                          </m:e>
                          <m:e>
                            <m:r>
                              <a:rPr lang="en-US" altLang="ko-KR" sz="6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ko-KR" sz="6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66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altLang="ko-KR" sz="6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sz="6600" b="0" i="1" smtClean="0">
                                <a:latin typeface="Cambria Math" panose="02040503050406030204" pitchFamily="18" charset="0"/>
                              </a:rPr>
                              <m:t>=6</m:t>
                            </m:r>
                          </m:e>
                        </m:eqArr>
                      </m:e>
                    </m:d>
                  </m:oMath>
                </a14:m>
                <a:endParaRPr lang="ko-KR" altLang="en-US" sz="6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4BA4830-BC26-42C3-B0E8-10780871A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0314" y="5752023"/>
                <a:ext cx="5761965" cy="22656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6334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0889" y="457143"/>
            <a:ext cx="17576822" cy="9374182"/>
            <a:chOff x="350889" y="457143"/>
            <a:chExt cx="17576822" cy="93741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889" y="457143"/>
              <a:ext cx="17576822" cy="937418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7045" y="913034"/>
            <a:ext cx="10828128" cy="377514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538681" y="6064923"/>
            <a:ext cx="1522637" cy="1533333"/>
            <a:chOff x="1538681" y="6064923"/>
            <a:chExt cx="1522637" cy="153333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538681" y="6064923"/>
              <a:ext cx="1522637" cy="1533333"/>
            </a:xfrm>
            <a:prstGeom prst="rect">
              <a:avLst/>
            </a:prstGeom>
          </p:spPr>
        </p:pic>
      </p:grpSp>
      <p:grpSp>
        <p:nvGrpSpPr>
          <p:cNvPr id="47" name="그룹 1015">
            <a:extLst>
              <a:ext uri="{FF2B5EF4-FFF2-40B4-BE49-F238E27FC236}">
                <a16:creationId xmlns:a16="http://schemas.microsoft.com/office/drawing/2014/main" id="{6F88E9DB-871A-4D93-A097-8B9AE439BD8C}"/>
              </a:ext>
            </a:extLst>
          </p:cNvPr>
          <p:cNvGrpSpPr/>
          <p:nvPr/>
        </p:nvGrpSpPr>
        <p:grpSpPr>
          <a:xfrm>
            <a:off x="5776646" y="4380952"/>
            <a:ext cx="7209524" cy="4361905"/>
            <a:chOff x="9323810" y="4380952"/>
            <a:chExt cx="7209524" cy="4361905"/>
          </a:xfrm>
        </p:grpSpPr>
        <p:pic>
          <p:nvPicPr>
            <p:cNvPr id="48" name="Object 44">
              <a:extLst>
                <a:ext uri="{FF2B5EF4-FFF2-40B4-BE49-F238E27FC236}">
                  <a16:creationId xmlns:a16="http://schemas.microsoft.com/office/drawing/2014/main" id="{C552A925-2A9C-42D6-B3EA-5BC8EA4D9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23810" y="4380952"/>
              <a:ext cx="7209524" cy="4361905"/>
            </a:xfrm>
            <a:prstGeom prst="rect">
              <a:avLst/>
            </a:prstGeom>
          </p:spPr>
        </p:pic>
      </p:grpSp>
      <p:grpSp>
        <p:nvGrpSpPr>
          <p:cNvPr id="50" name="그룹 1016">
            <a:extLst>
              <a:ext uri="{FF2B5EF4-FFF2-40B4-BE49-F238E27FC236}">
                <a16:creationId xmlns:a16="http://schemas.microsoft.com/office/drawing/2014/main" id="{01E3B212-6151-433F-B1F3-D50CADD1DB7A}"/>
              </a:ext>
            </a:extLst>
          </p:cNvPr>
          <p:cNvGrpSpPr/>
          <p:nvPr/>
        </p:nvGrpSpPr>
        <p:grpSpPr>
          <a:xfrm>
            <a:off x="6524051" y="4166245"/>
            <a:ext cx="5714713" cy="814708"/>
            <a:chOff x="10071215" y="4166245"/>
            <a:chExt cx="5714713" cy="814708"/>
          </a:xfrm>
        </p:grpSpPr>
        <p:pic>
          <p:nvPicPr>
            <p:cNvPr id="51" name="Object 47">
              <a:extLst>
                <a:ext uri="{FF2B5EF4-FFF2-40B4-BE49-F238E27FC236}">
                  <a16:creationId xmlns:a16="http://schemas.microsoft.com/office/drawing/2014/main" id="{1F3A5D1E-733B-407A-9E1E-CD074A436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71215" y="4166245"/>
              <a:ext cx="5714713" cy="81470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96284" y="4053999"/>
            <a:ext cx="6675469" cy="13976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4BA4830-BC26-42C3-B0E8-10780871AA0D}"/>
                  </a:ext>
                </a:extLst>
              </p:cNvPr>
              <p:cNvSpPr txBox="1"/>
              <p:nvPr/>
            </p:nvSpPr>
            <p:spPr>
              <a:xfrm>
                <a:off x="7228579" y="5746867"/>
                <a:ext cx="6572634" cy="18536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5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ko-KR" sz="5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5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5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5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5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sz="5400" b="0" i="1" smtClean="0">
                                <a:latin typeface="Cambria Math" panose="02040503050406030204" pitchFamily="18" charset="0"/>
                              </a:rPr>
                              <m:t>=4</m:t>
                            </m:r>
                          </m:e>
                          <m:e>
                            <m:r>
                              <a:rPr lang="en-US" altLang="ko-KR" sz="5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54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altLang="ko-KR" sz="5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sz="5400" b="0" i="1" smtClean="0">
                                <a:latin typeface="Cambria Math" panose="02040503050406030204" pitchFamily="18" charset="0"/>
                              </a:rPr>
                              <m:t>=7</m:t>
                            </m:r>
                          </m:e>
                        </m:eqArr>
                      </m:e>
                    </m:d>
                  </m:oMath>
                </a14:m>
                <a:endParaRPr lang="ko-KR" altLang="en-US" sz="5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4BA4830-BC26-42C3-B0E8-10780871A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579" y="5746867"/>
                <a:ext cx="6572634" cy="18536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5652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F519D8F2-2020-41B1-9DEB-C0FE6EDFB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903" y="0"/>
            <a:ext cx="7374194" cy="10287000"/>
          </a:xfrm>
          <a:prstGeom prst="rect">
            <a:avLst/>
          </a:prstGeom>
        </p:spPr>
      </p:pic>
      <p:pic>
        <p:nvPicPr>
          <p:cNvPr id="5" name="그림 4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E5C68BCA-B232-4CDE-A07C-834D9A58F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269" y="0"/>
            <a:ext cx="7129462" cy="10287000"/>
          </a:xfrm>
          <a:prstGeom prst="rect">
            <a:avLst/>
          </a:prstGeom>
        </p:spPr>
      </p:pic>
      <p:pic>
        <p:nvPicPr>
          <p:cNvPr id="7" name="그림 6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F6719EE7-1420-4B8F-9821-8A4E75EEE1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44" y="0"/>
            <a:ext cx="7368911" cy="10287000"/>
          </a:xfrm>
          <a:prstGeom prst="rect">
            <a:avLst/>
          </a:prstGeom>
        </p:spPr>
      </p:pic>
      <p:pic>
        <p:nvPicPr>
          <p:cNvPr id="9" name="그림 8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7B62B6F2-B360-47E8-883E-099F9181E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359" y="0"/>
            <a:ext cx="7503282" cy="10287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931BC6B-E2CB-40CF-AB3A-ADA5A38E18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946" y="0"/>
            <a:ext cx="7306108" cy="10287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CA74AD4-76C4-4FCC-A274-BB3DD884B1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959" y="0"/>
            <a:ext cx="7211728" cy="10287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AADB21A-A543-4868-805C-B99A51CA26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959" y="12700"/>
            <a:ext cx="7300923" cy="10287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01DF9F1-EFDF-4EB4-88CE-D613F57130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307" y="25400"/>
            <a:ext cx="7411383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86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B74D031-2369-4DCA-BD5E-6D46DC2B10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77" t="25256" r="20624" b="5000"/>
          <a:stretch/>
        </p:blipFill>
        <p:spPr>
          <a:xfrm>
            <a:off x="4648200" y="27570"/>
            <a:ext cx="7727576" cy="102594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AAC4B6B-6CB4-418F-B683-F15C2B073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50" t="90000" r="21250" b="2500"/>
          <a:stretch/>
        </p:blipFill>
        <p:spPr>
          <a:xfrm>
            <a:off x="4958976" y="9084226"/>
            <a:ext cx="7391400" cy="118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4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0889" y="457143"/>
            <a:ext cx="17576822" cy="9374182"/>
            <a:chOff x="350889" y="457143"/>
            <a:chExt cx="17576822" cy="93741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889" y="457143"/>
              <a:ext cx="17576822" cy="93741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20635" y="971429"/>
            <a:ext cx="743322" cy="838095"/>
            <a:chOff x="16520635" y="971429"/>
            <a:chExt cx="743322" cy="8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20635" y="971429"/>
              <a:ext cx="743322" cy="8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2133" y="2061340"/>
            <a:ext cx="15441448" cy="5944774"/>
            <a:chOff x="1422133" y="2061340"/>
            <a:chExt cx="15441448" cy="59447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2133" y="2061340"/>
              <a:ext cx="15441448" cy="59447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2133" y="4782885"/>
            <a:ext cx="15441448" cy="4074372"/>
            <a:chOff x="1422133" y="4782885"/>
            <a:chExt cx="15441448" cy="407437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2133" y="4782885"/>
              <a:ext cx="15441448" cy="407437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76384" y="5281516"/>
            <a:ext cx="15033876" cy="38115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40072" y="3616249"/>
            <a:ext cx="1522637" cy="1533333"/>
            <a:chOff x="1040072" y="3616249"/>
            <a:chExt cx="1522637" cy="15333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040072" y="3616249"/>
              <a:ext cx="1522637" cy="153333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45269" y="2928309"/>
            <a:ext cx="13062472" cy="114282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633333" y="4273361"/>
            <a:ext cx="1019048" cy="1019048"/>
            <a:chOff x="8633333" y="4273361"/>
            <a:chExt cx="1019048" cy="10190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8633333" y="4273361"/>
              <a:ext cx="1019048" cy="10190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005421" y="4590437"/>
            <a:ext cx="296938" cy="459074"/>
            <a:chOff x="9005421" y="4590437"/>
            <a:chExt cx="296938" cy="45907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9005421" y="4590437"/>
              <a:ext cx="296938" cy="459074"/>
            </a:xfrm>
            <a:prstGeom prst="rect">
              <a:avLst/>
            </a:prstGeom>
          </p:spPr>
        </p:pic>
      </p:grpSp>
      <p:pic>
        <p:nvPicPr>
          <p:cNvPr id="20" name="Object 12">
            <a:extLst>
              <a:ext uri="{FF2B5EF4-FFF2-40B4-BE49-F238E27FC236}">
                <a16:creationId xmlns:a16="http://schemas.microsoft.com/office/drawing/2014/main" id="{B9692883-F1D9-4A87-B790-6C95BFDFEB3D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413781" y="1022857"/>
            <a:ext cx="1109590" cy="99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04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D0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0889" y="457143"/>
            <a:ext cx="17576822" cy="9374182"/>
            <a:chOff x="350889" y="457143"/>
            <a:chExt cx="17576822" cy="93741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889" y="457143"/>
              <a:ext cx="17576822" cy="93741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77546" y="4190476"/>
            <a:ext cx="14750232" cy="4551310"/>
            <a:chOff x="1777546" y="4190476"/>
            <a:chExt cx="14750232" cy="45513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7546" y="4190476"/>
              <a:ext cx="14750232" cy="45513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3275" y="987681"/>
            <a:ext cx="16530450" cy="41598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41049" y="2802307"/>
            <a:ext cx="536949" cy="695791"/>
            <a:chOff x="1541049" y="2802307"/>
            <a:chExt cx="536949" cy="69579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818506" y="3238606"/>
              <a:ext cx="253044" cy="253044"/>
              <a:chOff x="1818506" y="3238606"/>
              <a:chExt cx="253044" cy="25304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80000">
                <a:off x="1818506" y="3238606"/>
                <a:ext cx="253044" cy="25304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808252" y="2995180"/>
              <a:ext cx="183368" cy="183368"/>
              <a:chOff x="1808252" y="2995180"/>
              <a:chExt cx="183368" cy="18336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960000">
                <a:off x="1808252" y="2995180"/>
                <a:ext cx="183368" cy="18336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66337" y="3034054"/>
              <a:ext cx="173231" cy="173231"/>
              <a:chOff x="1566337" y="3034054"/>
              <a:chExt cx="173231" cy="17323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260000">
                <a:off x="1566337" y="3034054"/>
                <a:ext cx="173231" cy="17323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25383" y="2820414"/>
              <a:ext cx="124041" cy="124041"/>
              <a:chOff x="1625383" y="2820414"/>
              <a:chExt cx="124041" cy="12404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260000">
                <a:off x="1625383" y="2820414"/>
                <a:ext cx="124041" cy="124041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5993489" y="2728871"/>
            <a:ext cx="673861" cy="635894"/>
            <a:chOff x="15993489" y="2728871"/>
            <a:chExt cx="673861" cy="63589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6047170" y="3049718"/>
              <a:ext cx="261366" cy="261366"/>
              <a:chOff x="16047170" y="3049718"/>
              <a:chExt cx="261366" cy="26136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2460000">
                <a:off x="16047170" y="3049718"/>
                <a:ext cx="261366" cy="26136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6401668" y="3010201"/>
              <a:ext cx="189398" cy="189398"/>
              <a:chOff x="16401668" y="3010201"/>
              <a:chExt cx="189398" cy="18939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1680000">
                <a:off x="16401668" y="3010201"/>
                <a:ext cx="189398" cy="18939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6287718" y="2803179"/>
              <a:ext cx="178928" cy="178928"/>
              <a:chOff x="16287718" y="2803179"/>
              <a:chExt cx="178928" cy="17892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1680000">
                <a:off x="16287718" y="2803179"/>
                <a:ext cx="178928" cy="17892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516654" y="2751447"/>
              <a:ext cx="128120" cy="128120"/>
              <a:chOff x="16516654" y="2751447"/>
              <a:chExt cx="128120" cy="128120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1680000">
                <a:off x="16516654" y="2751447"/>
                <a:ext cx="128120" cy="128120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6520635" y="971429"/>
            <a:ext cx="743322" cy="838095"/>
            <a:chOff x="16520635" y="971429"/>
            <a:chExt cx="743322" cy="83809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520635" y="971429"/>
              <a:ext cx="743322" cy="838095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413781" y="1022857"/>
            <a:ext cx="1109591" cy="99553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5706042" y="7928265"/>
            <a:ext cx="795545" cy="795545"/>
            <a:chOff x="15706042" y="7928265"/>
            <a:chExt cx="795545" cy="79554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706042" y="7928265"/>
              <a:ext cx="795545" cy="795545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4343400" y="4220000"/>
            <a:ext cx="1383768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미지수 계수 </a:t>
            </a:r>
            <a:r>
              <a:rPr lang="en-US" altLang="ko-KR" sz="5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= </a:t>
            </a:r>
            <a:r>
              <a:rPr lang="ko-KR" altLang="en-US" sz="5000" dirty="0">
                <a:latin typeface="210 앱굴림 L" panose="02020603020101020101" pitchFamily="18" charset="-127"/>
                <a:ea typeface="210 앱굴림 L" panose="02020603020101020101" pitchFamily="18" charset="-127"/>
              </a:rPr>
              <a:t>정수 ☞ 소수나 분수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BA4830-BC26-42C3-B0E8-10780871AA0D}"/>
                  </a:ext>
                </a:extLst>
              </p:cNvPr>
              <p:cNvSpPr txBox="1"/>
              <p:nvPr/>
            </p:nvSpPr>
            <p:spPr>
              <a:xfrm>
                <a:off x="2077999" y="5580380"/>
                <a:ext cx="6227801" cy="24715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5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ko-KR" sz="7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72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7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ko-KR" sz="7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7200" b="0" i="1" smtClean="0">
                                <a:latin typeface="Cambria Math" panose="02040503050406030204" pitchFamily="18" charset="0"/>
                              </a:rPr>
                              <m:t>+4</m:t>
                            </m:r>
                            <m:r>
                              <a:rPr lang="en-US" altLang="ko-KR" sz="7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sz="7200" b="0" i="1" smtClean="0">
                                <a:latin typeface="Cambria Math" panose="02040503050406030204" pitchFamily="18" charset="0"/>
                              </a:rPr>
                              <m:t>=2</m:t>
                            </m:r>
                          </m:e>
                          <m:e>
                            <m:r>
                              <a:rPr lang="en-US" altLang="ko-KR" sz="7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7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7200" b="0" i="1" smtClean="0">
                                <a:latin typeface="Cambria Math" panose="02040503050406030204" pitchFamily="18" charset="0"/>
                              </a:rPr>
                              <m:t>+5</m:t>
                            </m:r>
                            <m:r>
                              <a:rPr lang="en-US" altLang="ko-KR" sz="7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sz="7200" b="0" i="1" smtClean="0">
                                <a:latin typeface="Cambria Math" panose="02040503050406030204" pitchFamily="18" charset="0"/>
                              </a:rPr>
                              <m:t>=−1</m:t>
                            </m:r>
                          </m:e>
                        </m:eqArr>
                      </m:e>
                    </m:d>
                  </m:oMath>
                </a14:m>
                <a:endParaRPr lang="ko-KR" altLang="en-US" sz="7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BA4830-BC26-42C3-B0E8-10780871A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999" y="5580380"/>
                <a:ext cx="6227801" cy="24715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4BA4830-BC26-42C3-B0E8-10780871AA0D}"/>
                  </a:ext>
                </a:extLst>
              </p:cNvPr>
              <p:cNvSpPr txBox="1"/>
              <p:nvPr/>
            </p:nvSpPr>
            <p:spPr>
              <a:xfrm>
                <a:off x="9432353" y="4814179"/>
                <a:ext cx="6227801" cy="33025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5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ko-KR" sz="7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72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7200" b="0" i="1" smtClean="0">
                                <a:latin typeface="Cambria Math" panose="02040503050406030204" pitchFamily="18" charset="0"/>
                              </a:rPr>
                              <m:t>0.3</m:t>
                            </m:r>
                            <m:r>
                              <a:rPr lang="en-US" altLang="ko-KR" sz="7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7200" b="0" i="1" smtClean="0">
                                <a:latin typeface="Cambria Math" panose="02040503050406030204" pitchFamily="18" charset="0"/>
                              </a:rPr>
                              <m:t>+0.4</m:t>
                            </m:r>
                            <m:r>
                              <a:rPr lang="en-US" altLang="ko-KR" sz="7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sz="7200" b="0" i="1" smtClean="0">
                                <a:latin typeface="Cambria Math" panose="02040503050406030204" pitchFamily="18" charset="0"/>
                              </a:rPr>
                              <m:t>=2</m:t>
                            </m:r>
                          </m:e>
                          <m:e>
                            <m:r>
                              <a:rPr lang="en-US" altLang="ko-KR" sz="7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7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7200" b="0" i="1" smtClean="0">
                                <a:latin typeface="Cambria Math" panose="02040503050406030204" pitchFamily="18" charset="0"/>
                              </a:rPr>
                              <m:t>+5</m:t>
                            </m:r>
                            <m:r>
                              <a:rPr lang="en-US" altLang="ko-KR" sz="7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sz="7200" b="0" i="1" smtClean="0">
                                <a:latin typeface="Cambria Math" panose="02040503050406030204" pitchFamily="18" charset="0"/>
                              </a:rPr>
                              <m:t>=−1</m:t>
                            </m:r>
                          </m:e>
                        </m:eqArr>
                      </m:e>
                    </m:d>
                  </m:oMath>
                </a14:m>
                <a:endParaRPr lang="ko-KR" altLang="en-US" sz="7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4BA4830-BC26-42C3-B0E8-10780871A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2353" y="4814179"/>
                <a:ext cx="6227801" cy="3302507"/>
              </a:xfrm>
              <a:prstGeom prst="rect">
                <a:avLst/>
              </a:prstGeom>
              <a:blipFill>
                <a:blip r:embed="rId17"/>
                <a:stretch>
                  <a:fillRect r="-61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D0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0889" y="457143"/>
            <a:ext cx="17576822" cy="9374182"/>
            <a:chOff x="350889" y="457143"/>
            <a:chExt cx="17576822" cy="93741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889" y="457143"/>
              <a:ext cx="17576822" cy="93741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9142" y="7231249"/>
            <a:ext cx="1087255" cy="215866"/>
            <a:chOff x="5839142" y="7231249"/>
            <a:chExt cx="1087255" cy="2158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5839142" y="7231249"/>
              <a:ext cx="1087255" cy="2158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59317" y="7231249"/>
            <a:ext cx="1087255" cy="215866"/>
            <a:chOff x="11359317" y="7231249"/>
            <a:chExt cx="1087255" cy="2158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1359317" y="7231249"/>
              <a:ext cx="1087255" cy="2158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71429" y="7863762"/>
            <a:ext cx="7695975" cy="885089"/>
            <a:chOff x="5371429" y="7863762"/>
            <a:chExt cx="7695975" cy="88508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1429" y="7863762"/>
              <a:ext cx="7695975" cy="88508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65107" y="730599"/>
            <a:ext cx="12237806" cy="764425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73238" y="3808627"/>
            <a:ext cx="14927817" cy="554199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06802" y="7944334"/>
            <a:ext cx="6190013" cy="76666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551346" y="2644297"/>
            <a:ext cx="335458" cy="111447"/>
            <a:chOff x="7551346" y="2644297"/>
            <a:chExt cx="335458" cy="11144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7551346" y="2644297"/>
              <a:ext cx="335458" cy="1114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55030" y="2644297"/>
            <a:ext cx="335458" cy="111447"/>
            <a:chOff x="9755030" y="2644297"/>
            <a:chExt cx="335458" cy="11144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9755030" y="2644297"/>
              <a:ext cx="335458" cy="1114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91965" y="3565615"/>
            <a:ext cx="250892" cy="111447"/>
            <a:chOff x="10491965" y="3565615"/>
            <a:chExt cx="250892" cy="11144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91965" y="3565615"/>
              <a:ext cx="250892" cy="11144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054411" y="2605660"/>
            <a:ext cx="258185" cy="111447"/>
            <a:chOff x="12054411" y="2605660"/>
            <a:chExt cx="258185" cy="11144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2054411" y="2605660"/>
              <a:ext cx="258185" cy="11144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216316" y="2605660"/>
            <a:ext cx="154353" cy="111447"/>
            <a:chOff x="6216316" y="2605660"/>
            <a:chExt cx="154353" cy="11144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6216316" y="2605660"/>
              <a:ext cx="154353" cy="11144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699083" y="3760075"/>
            <a:ext cx="737532" cy="772247"/>
            <a:chOff x="4699083" y="3760075"/>
            <a:chExt cx="737532" cy="77224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5098805" y="4194512"/>
              <a:ext cx="300452" cy="300452"/>
              <a:chOff x="5098805" y="4194512"/>
              <a:chExt cx="300452" cy="300452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020000">
                <a:off x="5098805" y="4194512"/>
                <a:ext cx="300452" cy="30045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008290" y="3928246"/>
              <a:ext cx="217722" cy="217722"/>
              <a:chOff x="5008290" y="3928246"/>
              <a:chExt cx="217722" cy="217722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800000">
                <a:off x="5008290" y="3928246"/>
                <a:ext cx="217722" cy="21772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4739472" y="4044157"/>
              <a:ext cx="205686" cy="205686"/>
              <a:chOff x="4739472" y="4044157"/>
              <a:chExt cx="205686" cy="205686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2100000">
                <a:off x="4739472" y="4044157"/>
                <a:ext cx="205686" cy="20568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4739934" y="3788996"/>
              <a:ext cx="147281" cy="147281"/>
              <a:chOff x="4739934" y="3788996"/>
              <a:chExt cx="147281" cy="147281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2100000">
                <a:off x="4739934" y="3788996"/>
                <a:ext cx="147281" cy="147281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2165875" y="2045032"/>
            <a:ext cx="759889" cy="647242"/>
            <a:chOff x="12165875" y="2045032"/>
            <a:chExt cx="759889" cy="647242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2224064" y="2352981"/>
              <a:ext cx="281104" cy="281104"/>
              <a:chOff x="12224064" y="2352981"/>
              <a:chExt cx="281104" cy="281104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2760000">
                <a:off x="12224064" y="2352981"/>
                <a:ext cx="281104" cy="281104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2611108" y="2340646"/>
              <a:ext cx="203702" cy="203702"/>
              <a:chOff x="12611108" y="2340646"/>
              <a:chExt cx="203702" cy="203702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1980000">
                <a:off x="12611108" y="2340646"/>
                <a:ext cx="203702" cy="203702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2508937" y="2107685"/>
              <a:ext cx="192441" cy="192441"/>
              <a:chOff x="12508937" y="2107685"/>
              <a:chExt cx="192441" cy="192441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1980000">
                <a:off x="12508937" y="2107685"/>
                <a:ext cx="192441" cy="192441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2761559" y="2071441"/>
              <a:ext cx="137796" cy="137796"/>
              <a:chOff x="12761559" y="2071441"/>
              <a:chExt cx="137796" cy="137796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1980000">
                <a:off x="12761559" y="2071441"/>
                <a:ext cx="137796" cy="137796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12470002" y="7706709"/>
            <a:ext cx="905102" cy="1103957"/>
            <a:chOff x="12470002" y="7706709"/>
            <a:chExt cx="905102" cy="1103957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140000">
              <a:off x="12470002" y="7706709"/>
              <a:ext cx="905102" cy="1103957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4900815" y="7472470"/>
            <a:ext cx="812054" cy="1205910"/>
            <a:chOff x="4900815" y="7472470"/>
            <a:chExt cx="812054" cy="1205910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920000">
              <a:off x="4900815" y="7472470"/>
              <a:ext cx="812054" cy="1205910"/>
            </a:xfrm>
            <a:prstGeom prst="rect">
              <a:avLst/>
            </a:prstGeom>
          </p:spPr>
        </p:pic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B8B85AD7-6F8E-46B9-9524-6C6A7B9AABA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4615" b="97500" l="9000" r="90000">
                        <a14:foregroundMark x1="17556" y1="32019" x2="18556" y2="33462"/>
                        <a14:foregroundMark x1="60778" y1="58462" x2="69889" y2="57596"/>
                        <a14:foregroundMark x1="69889" y1="57596" x2="72222" y2="57692"/>
                        <a14:foregroundMark x1="25889" y1="92308" x2="24667" y2="93846"/>
                        <a14:foregroundMark x1="22556" y1="94519" x2="21111" y2="95288"/>
                        <a14:foregroundMark x1="48667" y1="95288" x2="48333" y2="96250"/>
                        <a14:foregroundMark x1="22444" y1="96442" x2="21222" y2="97019"/>
                        <a14:foregroundMark x1="46778" y1="97019" x2="47000" y2="97788"/>
                        <a14:foregroundMark x1="26444" y1="97596" x2="24778" y2="97692"/>
                        <a14:foregroundMark x1="9111" y1="73750" x2="9556" y2="77019"/>
                        <a14:foregroundMark x1="9444" y1="70481" x2="9667" y2="69231"/>
                        <a14:foregroundMark x1="36222" y1="48462" x2="34444" y2="43269"/>
                        <a14:foregroundMark x1="34444" y1="43269" x2="34889" y2="41058"/>
                        <a14:foregroundMark x1="36333" y1="40673" x2="38556" y2="35865"/>
                        <a14:foregroundMark x1="38556" y1="35865" x2="38556" y2="35865"/>
                        <a14:foregroundMark x1="39222" y1="34904" x2="41889" y2="29615"/>
                        <a14:foregroundMark x1="54111" y1="20096" x2="58000" y2="16923"/>
                        <a14:foregroundMark x1="69111" y1="16635" x2="66111" y2="15096"/>
                        <a14:foregroundMark x1="65556" y1="15288" x2="64222" y2="14327"/>
                        <a14:foregroundMark x1="64222" y1="14615" x2="58000" y2="15962"/>
                        <a14:foregroundMark x1="58000" y1="15962" x2="57667" y2="16250"/>
                        <a14:foregroundMark x1="63333" y1="14712" x2="61667" y2="14615"/>
                        <a14:foregroundMark x1="63333" y1="14327" x2="62333" y2="14231"/>
                        <a14:foregroundMark x1="63444" y1="14231" x2="58111" y2="15865"/>
                        <a14:foregroundMark x1="50889" y1="19712" x2="58111" y2="16058"/>
                        <a14:foregroundMark x1="73000" y1="10000" x2="73667" y2="8365"/>
                        <a14:foregroundMark x1="76111" y1="11250" x2="78333" y2="9615"/>
                        <a14:foregroundMark x1="81444" y1="12788" x2="83000" y2="13558"/>
                        <a14:foregroundMark x1="80333" y1="11442" x2="81222" y2="11058"/>
                        <a14:foregroundMark x1="86333" y1="5096" x2="88111" y2="4615"/>
                        <a14:foregroundMark x1="40778" y1="25096" x2="35000" y2="41635"/>
                        <a14:foregroundMark x1="34889" y1="41923" x2="42000" y2="21923"/>
                        <a14:foregroundMark x1="42000" y1="21923" x2="58889" y2="15481"/>
                        <a14:foregroundMark x1="69778" y1="17692" x2="71444" y2="19135"/>
                        <a14:foregroundMark x1="71444" y1="19423" x2="66889" y2="2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164788" y="5193191"/>
            <a:ext cx="2399595" cy="27728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0889" y="457143"/>
            <a:ext cx="17576822" cy="9374182"/>
            <a:chOff x="350889" y="457143"/>
            <a:chExt cx="17576822" cy="93741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889" y="457143"/>
              <a:ext cx="17576822" cy="93741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75621" y="4152900"/>
            <a:ext cx="13150872" cy="4987624"/>
            <a:chOff x="3392338" y="4270676"/>
            <a:chExt cx="11501038" cy="43619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92338" y="4270676"/>
              <a:ext cx="11501038" cy="4361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97258" y="3745546"/>
            <a:ext cx="5714713" cy="814708"/>
            <a:chOff x="6285501" y="3863322"/>
            <a:chExt cx="5714713" cy="8147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85501" y="3863322"/>
              <a:ext cx="5714713" cy="8147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35957" y="5540491"/>
            <a:ext cx="217220" cy="217220"/>
            <a:chOff x="4289084" y="5658267"/>
            <a:chExt cx="217220" cy="2172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89084" y="5658267"/>
              <a:ext cx="217220" cy="2172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95269" y="4585554"/>
            <a:ext cx="1558706" cy="463311"/>
            <a:chOff x="866139" y="6194459"/>
            <a:chExt cx="1558706" cy="4633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8700000">
              <a:off x="866139" y="6194459"/>
              <a:ext cx="1558706" cy="46331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36192" y="5172720"/>
            <a:ext cx="2748741" cy="95886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38938" y="5172720"/>
            <a:ext cx="3474280" cy="95886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36192" y="6449178"/>
            <a:ext cx="7432788" cy="95886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851542" y="6449178"/>
            <a:ext cx="2541519" cy="95886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36192" y="7566838"/>
            <a:ext cx="6542642" cy="9588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5DE218B-A5F6-431D-8958-66D840E53DD5}"/>
                  </a:ext>
                </a:extLst>
              </p:cNvPr>
              <p:cNvSpPr txBox="1"/>
              <p:nvPr/>
            </p:nvSpPr>
            <p:spPr>
              <a:xfrm>
                <a:off x="6168283" y="4887010"/>
                <a:ext cx="4110551" cy="15103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4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4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ko-KR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  <m:r>
                                <a:rPr lang="en-US" altLang="ko-KR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=17</m:t>
                              </m:r>
                            </m:e>
                            <m:e>
                              <m:r>
                                <a:rPr lang="en-US" altLang="ko-KR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5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5DE218B-A5F6-431D-8958-66D840E53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283" y="4887010"/>
                <a:ext cx="4110551" cy="151035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27F6FFA-8B75-4697-A088-EF961CB0AC17}"/>
                  </a:ext>
                </a:extLst>
              </p:cNvPr>
              <p:cNvSpPr txBox="1"/>
              <p:nvPr/>
            </p:nvSpPr>
            <p:spPr>
              <a:xfrm>
                <a:off x="9800652" y="6556157"/>
                <a:ext cx="4218591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4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4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27F6FFA-8B75-4697-A088-EF961CB0A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0652" y="6556157"/>
                <a:ext cx="4218591" cy="67710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Object 8">
            <a:extLst>
              <a:ext uri="{FF2B5EF4-FFF2-40B4-BE49-F238E27FC236}">
                <a16:creationId xmlns:a16="http://schemas.microsoft.com/office/drawing/2014/main" id="{3BB1A1E0-80ED-4FF1-9A12-4F1B47AF8163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777045" y="913034"/>
            <a:ext cx="10828128" cy="3775141"/>
          </a:xfrm>
          <a:prstGeom prst="rect">
            <a:avLst/>
          </a:prstGeom>
        </p:spPr>
      </p:pic>
      <p:pic>
        <p:nvPicPr>
          <p:cNvPr id="29" name="Object 53">
            <a:extLst>
              <a:ext uri="{FF2B5EF4-FFF2-40B4-BE49-F238E27FC236}">
                <a16:creationId xmlns:a16="http://schemas.microsoft.com/office/drawing/2014/main" id="{DC22A5EA-AD02-4A28-BAEE-D6ADB335B1BE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029200" y="3652917"/>
            <a:ext cx="6728977" cy="130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89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0889" y="457143"/>
            <a:ext cx="17576822" cy="9374182"/>
            <a:chOff x="350889" y="457143"/>
            <a:chExt cx="17576822" cy="93741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889" y="457143"/>
              <a:ext cx="17576822" cy="93741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200" y="3402594"/>
            <a:ext cx="15697200" cy="5855706"/>
            <a:chOff x="3392338" y="4270676"/>
            <a:chExt cx="11501038" cy="43619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92338" y="4270676"/>
              <a:ext cx="11501038" cy="4361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34188" y="2691460"/>
            <a:ext cx="6633737" cy="1233020"/>
            <a:chOff x="6285501" y="3863322"/>
            <a:chExt cx="5714713" cy="8147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85501" y="3863322"/>
              <a:ext cx="5714713" cy="8147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70035" y="3302074"/>
            <a:ext cx="1558706" cy="463311"/>
            <a:chOff x="866139" y="6194459"/>
            <a:chExt cx="1558706" cy="4633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8700000">
              <a:off x="866139" y="6194459"/>
              <a:ext cx="1558706" cy="463311"/>
            </a:xfrm>
            <a:prstGeom prst="rect">
              <a:avLst/>
            </a:prstGeom>
          </p:spPr>
        </p:pic>
      </p:grpSp>
      <p:sp>
        <p:nvSpPr>
          <p:cNvPr id="30" name="제목 1"/>
          <p:cNvSpPr txBox="1">
            <a:spLocks/>
          </p:cNvSpPr>
          <p:nvPr/>
        </p:nvSpPr>
        <p:spPr>
          <a:xfrm>
            <a:off x="3802084" y="401884"/>
            <a:ext cx="10896600" cy="28114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더 연습해봅시다 </a:t>
            </a:r>
            <a:r>
              <a:rPr lang="en-US" altLang="ko-KR" sz="60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!</a:t>
            </a:r>
            <a:endParaRPr lang="ko-KR" altLang="en-US" sz="6000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5934188" y="2626325"/>
            <a:ext cx="6633738" cy="698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ko-KR" sz="48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</a:br>
            <a:r>
              <a:rPr lang="ko-KR" altLang="en-US" sz="48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형성평가 세 문제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6"/>
          <a:srcRect l="7917" t="46296" r="60000" b="43333"/>
          <a:stretch/>
        </p:blipFill>
        <p:spPr>
          <a:xfrm>
            <a:off x="1717714" y="4809418"/>
            <a:ext cx="14843171" cy="269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80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0889" y="457143"/>
            <a:ext cx="17576822" cy="9374182"/>
            <a:chOff x="350889" y="457143"/>
            <a:chExt cx="17576822" cy="93741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889" y="457143"/>
              <a:ext cx="17576822" cy="93741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200" y="3402594"/>
            <a:ext cx="15697200" cy="5855706"/>
            <a:chOff x="3392338" y="4270676"/>
            <a:chExt cx="11501038" cy="43619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92338" y="4270676"/>
              <a:ext cx="11501038" cy="4361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34188" y="2691460"/>
            <a:ext cx="6633737" cy="1233020"/>
            <a:chOff x="6285501" y="3863322"/>
            <a:chExt cx="5714713" cy="8147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85501" y="3863322"/>
              <a:ext cx="5714713" cy="8147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70035" y="3302074"/>
            <a:ext cx="1558706" cy="463311"/>
            <a:chOff x="866139" y="6194459"/>
            <a:chExt cx="1558706" cy="4633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8700000">
              <a:off x="866139" y="6194459"/>
              <a:ext cx="1558706" cy="463311"/>
            </a:xfrm>
            <a:prstGeom prst="rect">
              <a:avLst/>
            </a:prstGeom>
          </p:spPr>
        </p:pic>
      </p:grpSp>
      <p:sp>
        <p:nvSpPr>
          <p:cNvPr id="30" name="제목 1"/>
          <p:cNvSpPr txBox="1">
            <a:spLocks/>
          </p:cNvSpPr>
          <p:nvPr/>
        </p:nvSpPr>
        <p:spPr>
          <a:xfrm>
            <a:off x="3802084" y="401884"/>
            <a:ext cx="10896600" cy="28114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더 연습해봅시다 </a:t>
            </a:r>
            <a:r>
              <a:rPr lang="en-US" altLang="ko-KR" sz="60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!</a:t>
            </a:r>
            <a:endParaRPr lang="ko-KR" altLang="en-US" sz="6000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5934188" y="2626325"/>
            <a:ext cx="6633738" cy="698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ko-KR" sz="48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</a:br>
            <a:r>
              <a:rPr lang="ko-KR" altLang="en-US" sz="48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형성평가 세 문제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6"/>
          <a:srcRect l="29167" t="50741" r="26667" b="31481"/>
          <a:stretch/>
        </p:blipFill>
        <p:spPr>
          <a:xfrm>
            <a:off x="1579837" y="4577112"/>
            <a:ext cx="15118926" cy="370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25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0889" y="457143"/>
            <a:ext cx="17576822" cy="9374182"/>
            <a:chOff x="350889" y="457143"/>
            <a:chExt cx="17576822" cy="93741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889" y="457143"/>
              <a:ext cx="17576822" cy="93741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200" y="3402594"/>
            <a:ext cx="15697200" cy="5855706"/>
            <a:chOff x="3392338" y="4270676"/>
            <a:chExt cx="11501038" cy="43619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92338" y="4270676"/>
              <a:ext cx="11501038" cy="4361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34188" y="2691460"/>
            <a:ext cx="6633737" cy="1233020"/>
            <a:chOff x="6285501" y="3863322"/>
            <a:chExt cx="5714713" cy="8147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85501" y="3863322"/>
              <a:ext cx="5714713" cy="8147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70035" y="3302074"/>
            <a:ext cx="1558706" cy="463311"/>
            <a:chOff x="866139" y="6194459"/>
            <a:chExt cx="1558706" cy="4633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8700000">
              <a:off x="866139" y="6194459"/>
              <a:ext cx="1558706" cy="463311"/>
            </a:xfrm>
            <a:prstGeom prst="rect">
              <a:avLst/>
            </a:prstGeom>
          </p:spPr>
        </p:pic>
      </p:grpSp>
      <p:sp>
        <p:nvSpPr>
          <p:cNvPr id="30" name="제목 1"/>
          <p:cNvSpPr txBox="1">
            <a:spLocks/>
          </p:cNvSpPr>
          <p:nvPr/>
        </p:nvSpPr>
        <p:spPr>
          <a:xfrm>
            <a:off x="3802084" y="401884"/>
            <a:ext cx="10896600" cy="28114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더 연습해봅시다 </a:t>
            </a:r>
            <a:r>
              <a:rPr lang="en-US" altLang="ko-KR" sz="60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!</a:t>
            </a:r>
            <a:endParaRPr lang="ko-KR" altLang="en-US" sz="6000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5934188" y="2626325"/>
            <a:ext cx="6633738" cy="698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ko-KR" sz="48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</a:br>
            <a:r>
              <a:rPr lang="ko-KR" altLang="en-US" sz="48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형성평가 세 문제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rcRect l="24583" t="44815" r="13750" b="16667"/>
          <a:stretch/>
        </p:blipFill>
        <p:spPr>
          <a:xfrm>
            <a:off x="1600200" y="3970682"/>
            <a:ext cx="14499525" cy="509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625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D0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0889" y="457143"/>
            <a:ext cx="17576822" cy="9374182"/>
            <a:chOff x="350889" y="457143"/>
            <a:chExt cx="17576822" cy="93741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889" y="457143"/>
              <a:ext cx="17576822" cy="93741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20635" y="971429"/>
            <a:ext cx="743322" cy="838095"/>
            <a:chOff x="16520635" y="971429"/>
            <a:chExt cx="743322" cy="8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20635" y="971429"/>
              <a:ext cx="743322" cy="83809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23983" y="796206"/>
            <a:ext cx="11749963" cy="41636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15873" y="3771429"/>
            <a:ext cx="14423810" cy="4523810"/>
            <a:chOff x="2115873" y="3771429"/>
            <a:chExt cx="14423810" cy="45238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15873" y="3771429"/>
              <a:ext cx="14423810" cy="45238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90476" y="2778504"/>
            <a:ext cx="654034" cy="600013"/>
            <a:chOff x="2590476" y="2778504"/>
            <a:chExt cx="654034" cy="60001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957137" y="3091143"/>
              <a:ext cx="247706" cy="247706"/>
              <a:chOff x="2957137" y="3091143"/>
              <a:chExt cx="247706" cy="24770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440000">
                <a:off x="2957137" y="3091143"/>
                <a:ext cx="247706" cy="24770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852414" y="2886764"/>
              <a:ext cx="179499" cy="179499"/>
              <a:chOff x="2852414" y="2886764"/>
              <a:chExt cx="179499" cy="17949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220000">
                <a:off x="2852414" y="2886764"/>
                <a:ext cx="179499" cy="17949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643520" y="3009264"/>
              <a:ext cx="169576" cy="169576"/>
              <a:chOff x="2643520" y="3009264"/>
              <a:chExt cx="169576" cy="16957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520000">
                <a:off x="2643520" y="3009264"/>
                <a:ext cx="169576" cy="1695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615506" y="2803534"/>
              <a:ext cx="121424" cy="121424"/>
              <a:chOff x="2615506" y="2803534"/>
              <a:chExt cx="121424" cy="12142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520000">
                <a:off x="2615506" y="2803534"/>
                <a:ext cx="121424" cy="121424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4830383" y="2778504"/>
            <a:ext cx="666451" cy="616174"/>
            <a:chOff x="14830383" y="2778504"/>
            <a:chExt cx="666451" cy="61617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4883124" y="3086085"/>
              <a:ext cx="255852" cy="255852"/>
              <a:chOff x="14883124" y="3086085"/>
              <a:chExt cx="255852" cy="255852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2520000">
                <a:off x="14883124" y="3086085"/>
                <a:ext cx="255852" cy="25585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5231386" y="3052855"/>
              <a:ext cx="185402" cy="185402"/>
              <a:chOff x="15231386" y="3052855"/>
              <a:chExt cx="185402" cy="185402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1740000">
                <a:off x="15231386" y="3052855"/>
                <a:ext cx="185402" cy="18540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5123484" y="2848195"/>
              <a:ext cx="175153" cy="175153"/>
              <a:chOff x="15123484" y="2848195"/>
              <a:chExt cx="175153" cy="175153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1740000">
                <a:off x="15123484" y="2848195"/>
                <a:ext cx="175153" cy="175153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5348878" y="2801043"/>
              <a:ext cx="125418" cy="125418"/>
              <a:chOff x="15348878" y="2801043"/>
              <a:chExt cx="125418" cy="125418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1740000">
                <a:off x="15348878" y="2801043"/>
                <a:ext cx="125418" cy="125418"/>
              </a:xfrm>
              <a:prstGeom prst="rect">
                <a:avLst/>
              </a:prstGeom>
            </p:spPr>
          </p:pic>
        </p:grpSp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413801" y="1022860"/>
            <a:ext cx="1109590" cy="99553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3967744" y="2263496"/>
            <a:ext cx="2800000" cy="215866"/>
            <a:chOff x="3967744" y="2263496"/>
            <a:chExt cx="2800000" cy="21586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3967744" y="2263496"/>
              <a:ext cx="2800000" cy="21586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939686" y="2263496"/>
            <a:ext cx="2800000" cy="215866"/>
            <a:chOff x="11939686" y="2263496"/>
            <a:chExt cx="2800000" cy="21586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11939686" y="2263496"/>
              <a:ext cx="2800000" cy="215866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219136" y="4817420"/>
            <a:ext cx="12313221" cy="267909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8B85AD7-6F8E-46B9-9524-6C6A7B9AABA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4615" b="97500" l="9000" r="90000">
                        <a14:foregroundMark x1="17556" y1="32019" x2="18556" y2="33462"/>
                        <a14:foregroundMark x1="60778" y1="58462" x2="69889" y2="57596"/>
                        <a14:foregroundMark x1="69889" y1="57596" x2="72222" y2="57692"/>
                        <a14:foregroundMark x1="25889" y1="92308" x2="24667" y2="93846"/>
                        <a14:foregroundMark x1="22556" y1="94519" x2="21111" y2="95288"/>
                        <a14:foregroundMark x1="48667" y1="95288" x2="48333" y2="96250"/>
                        <a14:foregroundMark x1="22444" y1="96442" x2="21222" y2="97019"/>
                        <a14:foregroundMark x1="46778" y1="97019" x2="47000" y2="97788"/>
                        <a14:foregroundMark x1="26444" y1="97596" x2="24778" y2="97692"/>
                        <a14:foregroundMark x1="9111" y1="73750" x2="9556" y2="77019"/>
                        <a14:foregroundMark x1="9444" y1="70481" x2="9667" y2="69231"/>
                        <a14:foregroundMark x1="36222" y1="48462" x2="34444" y2="43269"/>
                        <a14:foregroundMark x1="34444" y1="43269" x2="34889" y2="41058"/>
                        <a14:foregroundMark x1="36333" y1="40673" x2="38556" y2="35865"/>
                        <a14:foregroundMark x1="38556" y1="35865" x2="38556" y2="35865"/>
                        <a14:foregroundMark x1="39222" y1="34904" x2="41889" y2="29615"/>
                        <a14:foregroundMark x1="54111" y1="20096" x2="58000" y2="16923"/>
                        <a14:foregroundMark x1="69111" y1="16635" x2="66111" y2="15096"/>
                        <a14:foregroundMark x1="65556" y1="15288" x2="64222" y2="14327"/>
                        <a14:foregroundMark x1="64222" y1="14615" x2="58000" y2="15962"/>
                        <a14:foregroundMark x1="58000" y1="15962" x2="57667" y2="16250"/>
                        <a14:foregroundMark x1="63333" y1="14712" x2="61667" y2="14615"/>
                        <a14:foregroundMark x1="63333" y1="14327" x2="62333" y2="14231"/>
                        <a14:foregroundMark x1="63444" y1="14231" x2="58111" y2="15865"/>
                        <a14:foregroundMark x1="50889" y1="19712" x2="58111" y2="16058"/>
                        <a14:foregroundMark x1="73000" y1="10000" x2="73667" y2="8365"/>
                        <a14:foregroundMark x1="76111" y1="11250" x2="78333" y2="9615"/>
                        <a14:foregroundMark x1="81444" y1="12788" x2="83000" y2="13558"/>
                        <a14:foregroundMark x1="80333" y1="11442" x2="81222" y2="11058"/>
                        <a14:foregroundMark x1="86333" y1="5096" x2="88111" y2="4615"/>
                        <a14:foregroundMark x1="40778" y1="25096" x2="35000" y2="41635"/>
                        <a14:foregroundMark x1="34889" y1="41923" x2="42000" y2="21923"/>
                        <a14:foregroundMark x1="42000" y1="21923" x2="58889" y2="15481"/>
                        <a14:foregroundMark x1="69778" y1="17692" x2="71444" y2="19135"/>
                        <a14:foregroundMark x1="71444" y1="19423" x2="66889" y2="2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345173" y="6829790"/>
            <a:ext cx="2399595" cy="2772864"/>
          </a:xfrm>
          <a:prstGeom prst="rect">
            <a:avLst/>
          </a:prstGeom>
        </p:spPr>
      </p:pic>
      <p:pic>
        <p:nvPicPr>
          <p:cNvPr id="35" name="Object 4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 rot="20140397">
            <a:off x="14235723" y="6385152"/>
            <a:ext cx="1981297" cy="13194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0889" y="457143"/>
            <a:ext cx="17576822" cy="9374182"/>
            <a:chOff x="350889" y="457143"/>
            <a:chExt cx="17576822" cy="93741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889" y="457143"/>
              <a:ext cx="17576822" cy="93741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520635" y="971429"/>
            <a:ext cx="743322" cy="838095"/>
            <a:chOff x="16520635" y="971429"/>
            <a:chExt cx="743322" cy="8380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20635" y="971429"/>
              <a:ext cx="743322" cy="838095"/>
            </a:xfrm>
            <a:prstGeom prst="rect">
              <a:avLst/>
            </a:prstGeom>
          </p:spPr>
        </p:pic>
      </p:grpSp>
      <p:pic>
        <p:nvPicPr>
          <p:cNvPr id="26" name="Picture 1">
            <a:extLst>
              <a:ext uri="{FF2B5EF4-FFF2-40B4-BE49-F238E27FC236}">
                <a16:creationId xmlns:a16="http://schemas.microsoft.com/office/drawing/2014/main" id="{6D6BF6B8-80CE-446D-8F1D-55A1916A2D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495" b="6952"/>
          <a:stretch>
            <a:fillRect/>
          </a:stretch>
        </p:blipFill>
        <p:spPr>
          <a:xfrm>
            <a:off x="1146352" y="3152088"/>
            <a:ext cx="16112842" cy="613490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7" name="Shape 2">
            <a:extLst>
              <a:ext uri="{FF2B5EF4-FFF2-40B4-BE49-F238E27FC236}">
                <a16:creationId xmlns:a16="http://schemas.microsoft.com/office/drawing/2014/main" id="{192ADB98-900B-40CF-98A8-233BDA6D4302}"/>
              </a:ext>
            </a:extLst>
          </p:cNvPr>
          <p:cNvSpPr/>
          <p:nvPr/>
        </p:nvSpPr>
        <p:spPr>
          <a:xfrm>
            <a:off x="1155877" y="3152087"/>
            <a:ext cx="10363103" cy="256823"/>
          </a:xfrm>
          <a:prstGeom prst="rect">
            <a:avLst/>
          </a:prstGeom>
          <a:solidFill>
            <a:srgbClr val="E3DCD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Shape 3">
            <a:extLst>
              <a:ext uri="{FF2B5EF4-FFF2-40B4-BE49-F238E27FC236}">
                <a16:creationId xmlns:a16="http://schemas.microsoft.com/office/drawing/2014/main" id="{5B4E1CEB-E737-4A82-8319-38F3A8933A71}"/>
              </a:ext>
            </a:extLst>
          </p:cNvPr>
          <p:cNvSpPr/>
          <p:nvPr/>
        </p:nvSpPr>
        <p:spPr>
          <a:xfrm>
            <a:off x="2545648" y="3152088"/>
            <a:ext cx="2750564" cy="130720"/>
          </a:xfrm>
          <a:prstGeom prst="rect">
            <a:avLst/>
          </a:prstGeom>
          <a:solidFill>
            <a:srgbClr val="E3DCD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4" name="Object 4">
            <a:extLst>
              <a:ext uri="{FF2B5EF4-FFF2-40B4-BE49-F238E27FC236}">
                <a16:creationId xmlns:a16="http://schemas.microsoft.com/office/drawing/2014/main" id="{64FC3241-F2F9-4F43-9E11-A3D004E1C35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69535" y="851047"/>
            <a:ext cx="9504004" cy="3319408"/>
          </a:xfrm>
          <a:prstGeom prst="rect">
            <a:avLst/>
          </a:prstGeom>
        </p:spPr>
      </p:pic>
      <p:pic>
        <p:nvPicPr>
          <p:cNvPr id="11" name="Object 8">
            <a:extLst>
              <a:ext uri="{FF2B5EF4-FFF2-40B4-BE49-F238E27FC236}">
                <a16:creationId xmlns:a16="http://schemas.microsoft.com/office/drawing/2014/main" id="{4D3AFBBB-B27D-45B7-BD88-418C5EF0CC49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413781" y="1022857"/>
            <a:ext cx="1109590" cy="995531"/>
          </a:xfrm>
          <a:prstGeom prst="rect">
            <a:avLst/>
          </a:prstGeom>
        </p:spPr>
      </p:pic>
      <p:pic>
        <p:nvPicPr>
          <p:cNvPr id="12" name="Object 4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257796">
            <a:off x="12085113" y="2575649"/>
            <a:ext cx="1776853" cy="118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55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0889" y="457143"/>
            <a:ext cx="17576822" cy="9374182"/>
            <a:chOff x="350889" y="457143"/>
            <a:chExt cx="17576822" cy="93741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889" y="457143"/>
              <a:ext cx="17576822" cy="93741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57356" y="3193730"/>
            <a:ext cx="666451" cy="616174"/>
            <a:chOff x="12357356" y="3193730"/>
            <a:chExt cx="666451" cy="61617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410097" y="3501311"/>
              <a:ext cx="255852" cy="255852"/>
              <a:chOff x="12410097" y="3501311"/>
              <a:chExt cx="255852" cy="255852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2520000">
                <a:off x="12410097" y="3501311"/>
                <a:ext cx="255852" cy="2558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2758359" y="3468081"/>
              <a:ext cx="185402" cy="185402"/>
              <a:chOff x="12758359" y="3468081"/>
              <a:chExt cx="185402" cy="185402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740000">
                <a:off x="12758359" y="3468081"/>
                <a:ext cx="185402" cy="18540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650457" y="3263421"/>
              <a:ext cx="175153" cy="175153"/>
              <a:chOff x="12650457" y="3263421"/>
              <a:chExt cx="175153" cy="17515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740000">
                <a:off x="12650457" y="3263421"/>
                <a:ext cx="175153" cy="17515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875850" y="3216269"/>
              <a:ext cx="125418" cy="125418"/>
              <a:chOff x="12875850" y="3216269"/>
              <a:chExt cx="125418" cy="12541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740000">
                <a:off x="12875850" y="3216269"/>
                <a:ext cx="125418" cy="125418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520635" y="971429"/>
            <a:ext cx="743322" cy="838095"/>
            <a:chOff x="16520635" y="971429"/>
            <a:chExt cx="743322" cy="8380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20635" y="971429"/>
              <a:ext cx="743322" cy="8380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83933" y="4400000"/>
            <a:ext cx="15317848" cy="4595354"/>
            <a:chOff x="1483933" y="4400000"/>
            <a:chExt cx="15317848" cy="459535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3933" y="4400000"/>
              <a:ext cx="15317848" cy="4595354"/>
            </a:xfrm>
            <a:prstGeom prst="rect">
              <a:avLst/>
            </a:prstGeom>
          </p:spPr>
        </p:pic>
      </p:grpSp>
      <p:pic>
        <p:nvPicPr>
          <p:cNvPr id="26" name="Object 4">
            <a:extLst>
              <a:ext uri="{FF2B5EF4-FFF2-40B4-BE49-F238E27FC236}">
                <a16:creationId xmlns:a16="http://schemas.microsoft.com/office/drawing/2014/main" id="{5B56354E-51DB-400F-909A-878F76B0A621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69535" y="851047"/>
            <a:ext cx="9504004" cy="3319408"/>
          </a:xfrm>
          <a:prstGeom prst="rect">
            <a:avLst/>
          </a:prstGeom>
        </p:spPr>
      </p:pic>
      <p:pic>
        <p:nvPicPr>
          <p:cNvPr id="19" name="Object 8">
            <a:extLst>
              <a:ext uri="{FF2B5EF4-FFF2-40B4-BE49-F238E27FC236}">
                <a16:creationId xmlns:a16="http://schemas.microsoft.com/office/drawing/2014/main" id="{8E063EE2-4938-41B7-A4A3-C0F7BF50F9CF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545591" y="1022857"/>
            <a:ext cx="992039" cy="99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95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59</Words>
  <Application>Microsoft Office PowerPoint</Application>
  <PresentationFormat>사용자 지정</PresentationFormat>
  <Paragraphs>21</Paragraphs>
  <Slides>24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210 앱굴림 L</vt:lpstr>
      <vt:lpstr>a옛날목욕탕B</vt:lpstr>
      <vt:lpstr>맑은 고딕</vt:lpstr>
      <vt:lpstr>Arial</vt:lpstr>
      <vt:lpstr>Calibri</vt:lpstr>
      <vt:lpstr>Cambria Math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교과서 101쪽  오른편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pdy3431@naver.com</cp:lastModifiedBy>
  <cp:revision>24</cp:revision>
  <dcterms:created xsi:type="dcterms:W3CDTF">2021-05-26T00:20:20Z</dcterms:created>
  <dcterms:modified xsi:type="dcterms:W3CDTF">2021-05-27T05:42:30Z</dcterms:modified>
</cp:coreProperties>
</file>